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8" r:id="rId3"/>
    <p:sldId id="279" r:id="rId4"/>
    <p:sldId id="287" r:id="rId5"/>
    <p:sldId id="288" r:id="rId6"/>
    <p:sldId id="259" r:id="rId7"/>
    <p:sldId id="289" r:id="rId8"/>
    <p:sldId id="283" r:id="rId9"/>
    <p:sldId id="290" r:id="rId10"/>
    <p:sldId id="291" r:id="rId11"/>
    <p:sldId id="292" r:id="rId12"/>
    <p:sldId id="282" r:id="rId13"/>
  </p:sldIdLst>
  <p:sldSz cx="12192000" cy="6858000"/>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39373"/>
    <a:srgbClr val="FDCE66"/>
    <a:srgbClr val="DAA16D"/>
    <a:srgbClr val="F99450"/>
    <a:srgbClr val="BD9EE2"/>
    <a:srgbClr val="FCA1B7"/>
    <a:srgbClr val="FFF8E1"/>
    <a:srgbClr val="FCC4D2"/>
    <a:srgbClr val="FFE79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1537"/>
    <p:restoredTop sz="95934"/>
  </p:normalViewPr>
  <p:slideViewPr>
    <p:cSldViewPr snapToGrid="0" snapToObjects="1">
      <p:cViewPr varScale="1">
        <p:scale>
          <a:sx n="70" d="100"/>
          <a:sy n="70" d="100"/>
        </p:scale>
        <p:origin x="456" y="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5A5E68AA-BE64-F049-AE4B-6D22E5791D6E}"/>
              </a:ext>
            </a:extLst>
          </p:cNvPr>
          <p:cNvSpPr>
            <a:spLocks noGrp="1"/>
          </p:cNvSpPr>
          <p:nvPr>
            <p:ph type="ctrTitle"/>
          </p:nvPr>
        </p:nvSpPr>
        <p:spPr>
          <a:xfrm>
            <a:off x="1524000" y="1122363"/>
            <a:ext cx="9144000" cy="2387600"/>
          </a:xfrm>
        </p:spPr>
        <p:txBody>
          <a:bodyPr anchor="b"/>
          <a:lstStyle>
            <a:lvl1pPr algn="ctr">
              <a:defRPr sz="6000"/>
            </a:lvl1pPr>
          </a:lstStyle>
          <a:p>
            <a:r>
              <a:rPr kumimoji="1" lang="zh-CN" altLang="en-US"/>
              <a:t>单击此处编辑母版标题样式</a:t>
            </a:r>
          </a:p>
        </p:txBody>
      </p:sp>
      <p:sp>
        <p:nvSpPr>
          <p:cNvPr id="3" name="副标题 2">
            <a:extLst>
              <a:ext uri="{FF2B5EF4-FFF2-40B4-BE49-F238E27FC236}">
                <a16:creationId xmlns:a16="http://schemas.microsoft.com/office/drawing/2014/main" id="{68FB45DC-93A6-9E46-B68E-4C1658CC14B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zh-CN" altLang="en-US"/>
              <a:t>单击此处编辑母版副标题样式</a:t>
            </a:r>
          </a:p>
        </p:txBody>
      </p:sp>
      <p:sp>
        <p:nvSpPr>
          <p:cNvPr id="4" name="日期占位符 3">
            <a:extLst>
              <a:ext uri="{FF2B5EF4-FFF2-40B4-BE49-F238E27FC236}">
                <a16:creationId xmlns:a16="http://schemas.microsoft.com/office/drawing/2014/main" id="{60C71B9E-72DF-9B46-9E11-92FD14AF7800}"/>
              </a:ext>
            </a:extLst>
          </p:cNvPr>
          <p:cNvSpPr>
            <a:spLocks noGrp="1"/>
          </p:cNvSpPr>
          <p:nvPr>
            <p:ph type="dt" sz="half" idx="10"/>
          </p:nvPr>
        </p:nvSpPr>
        <p:spPr/>
        <p:txBody>
          <a:bodyPr/>
          <a:lstStyle/>
          <a:p>
            <a:fld id="{84B79D43-DAE6-0F47-A9C1-04982654FBFB}" type="datetimeFigureOut">
              <a:rPr kumimoji="1" lang="zh-CN" altLang="en-US" smtClean="0"/>
              <a:t>2025/5/26</a:t>
            </a:fld>
            <a:endParaRPr kumimoji="1" lang="zh-CN" altLang="en-US"/>
          </a:p>
        </p:txBody>
      </p:sp>
      <p:sp>
        <p:nvSpPr>
          <p:cNvPr id="5" name="页脚占位符 4">
            <a:extLst>
              <a:ext uri="{FF2B5EF4-FFF2-40B4-BE49-F238E27FC236}">
                <a16:creationId xmlns:a16="http://schemas.microsoft.com/office/drawing/2014/main" id="{CD64AA69-0CEE-B14A-BDC5-308DDC8C2D60}"/>
              </a:ext>
            </a:extLst>
          </p:cNvPr>
          <p:cNvSpPr>
            <a:spLocks noGrp="1"/>
          </p:cNvSpPr>
          <p:nvPr>
            <p:ph type="ftr" sz="quarter" idx="11"/>
          </p:nvPr>
        </p:nvSpPr>
        <p:spPr/>
        <p:txBody>
          <a:bodyPr/>
          <a:lstStyle/>
          <a:p>
            <a:endParaRPr kumimoji="1" lang="zh-CN" altLang="en-US"/>
          </a:p>
        </p:txBody>
      </p:sp>
      <p:sp>
        <p:nvSpPr>
          <p:cNvPr id="6" name="灯片编号占位符 5">
            <a:extLst>
              <a:ext uri="{FF2B5EF4-FFF2-40B4-BE49-F238E27FC236}">
                <a16:creationId xmlns:a16="http://schemas.microsoft.com/office/drawing/2014/main" id="{5DFAF48E-F9F8-1C46-8EEE-61E4A181629A}"/>
              </a:ext>
            </a:extLst>
          </p:cNvPr>
          <p:cNvSpPr>
            <a:spLocks noGrp="1"/>
          </p:cNvSpPr>
          <p:nvPr>
            <p:ph type="sldNum" sz="quarter" idx="12"/>
          </p:nvPr>
        </p:nvSpPr>
        <p:spPr/>
        <p:txBody>
          <a:bodyPr/>
          <a:lstStyle/>
          <a:p>
            <a:fld id="{EEF17B97-31AA-F046-A2B1-CB7B8C901C9E}" type="slidenum">
              <a:rPr kumimoji="1" lang="zh-CN" altLang="en-US" smtClean="0"/>
              <a:t>‹#›</a:t>
            </a:fld>
            <a:endParaRPr kumimoji="1" lang="zh-CN" altLang="en-US"/>
          </a:p>
        </p:txBody>
      </p:sp>
    </p:spTree>
    <p:extLst>
      <p:ext uri="{BB962C8B-B14F-4D97-AF65-F5344CB8AC3E}">
        <p14:creationId xmlns:p14="http://schemas.microsoft.com/office/powerpoint/2010/main" val="156132621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D27507A8-15E2-164F-9615-442CE6395961}"/>
              </a:ext>
            </a:extLst>
          </p:cNvPr>
          <p:cNvSpPr>
            <a:spLocks noGrp="1"/>
          </p:cNvSpPr>
          <p:nvPr>
            <p:ph type="title"/>
          </p:nvPr>
        </p:nvSpPr>
        <p:spPr/>
        <p:txBody>
          <a:bodyPr/>
          <a:lstStyle/>
          <a:p>
            <a:r>
              <a:rPr kumimoji="1" lang="zh-CN" altLang="en-US"/>
              <a:t>单击此处编辑母版标题样式</a:t>
            </a:r>
          </a:p>
        </p:txBody>
      </p:sp>
      <p:sp>
        <p:nvSpPr>
          <p:cNvPr id="3" name="竖排文字占位符 2">
            <a:extLst>
              <a:ext uri="{FF2B5EF4-FFF2-40B4-BE49-F238E27FC236}">
                <a16:creationId xmlns:a16="http://schemas.microsoft.com/office/drawing/2014/main" id="{8762B35F-BAD2-B942-AD3F-6CFBFC720ECF}"/>
              </a:ext>
            </a:extLst>
          </p:cNvPr>
          <p:cNvSpPr>
            <a:spLocks noGrp="1"/>
          </p:cNvSpPr>
          <p:nvPr>
            <p:ph type="body" orient="vert" idx="1"/>
          </p:nvPr>
        </p:nvSpPr>
        <p:spPr/>
        <p:txBody>
          <a:bodyPr vert="eaVert"/>
          <a:lstStyle/>
          <a:p>
            <a:pPr lvl="0"/>
            <a:r>
              <a:rPr kumimoji="1" lang="zh-CN" altLang="en-US"/>
              <a:t>单击此处编辑母版文本样式</a:t>
            </a:r>
          </a:p>
          <a:p>
            <a:pPr lvl="1"/>
            <a:r>
              <a:rPr kumimoji="1" lang="zh-CN" altLang="en-US"/>
              <a:t>二级</a:t>
            </a:r>
          </a:p>
          <a:p>
            <a:pPr lvl="2"/>
            <a:r>
              <a:rPr kumimoji="1" lang="zh-CN" altLang="en-US"/>
              <a:t>三级</a:t>
            </a:r>
          </a:p>
          <a:p>
            <a:pPr lvl="3"/>
            <a:r>
              <a:rPr kumimoji="1" lang="zh-CN" altLang="en-US"/>
              <a:t>四级</a:t>
            </a:r>
          </a:p>
          <a:p>
            <a:pPr lvl="4"/>
            <a:r>
              <a:rPr kumimoji="1" lang="zh-CN" altLang="en-US"/>
              <a:t>五级</a:t>
            </a:r>
          </a:p>
        </p:txBody>
      </p:sp>
      <p:sp>
        <p:nvSpPr>
          <p:cNvPr id="4" name="日期占位符 3">
            <a:extLst>
              <a:ext uri="{FF2B5EF4-FFF2-40B4-BE49-F238E27FC236}">
                <a16:creationId xmlns:a16="http://schemas.microsoft.com/office/drawing/2014/main" id="{EF2FC632-FBB0-AC4F-A2C8-C309889175E8}"/>
              </a:ext>
            </a:extLst>
          </p:cNvPr>
          <p:cNvSpPr>
            <a:spLocks noGrp="1"/>
          </p:cNvSpPr>
          <p:nvPr>
            <p:ph type="dt" sz="half" idx="10"/>
          </p:nvPr>
        </p:nvSpPr>
        <p:spPr/>
        <p:txBody>
          <a:bodyPr/>
          <a:lstStyle/>
          <a:p>
            <a:fld id="{84B79D43-DAE6-0F47-A9C1-04982654FBFB}" type="datetimeFigureOut">
              <a:rPr kumimoji="1" lang="zh-CN" altLang="en-US" smtClean="0"/>
              <a:t>2025/5/26</a:t>
            </a:fld>
            <a:endParaRPr kumimoji="1" lang="zh-CN" altLang="en-US"/>
          </a:p>
        </p:txBody>
      </p:sp>
      <p:sp>
        <p:nvSpPr>
          <p:cNvPr id="5" name="页脚占位符 4">
            <a:extLst>
              <a:ext uri="{FF2B5EF4-FFF2-40B4-BE49-F238E27FC236}">
                <a16:creationId xmlns:a16="http://schemas.microsoft.com/office/drawing/2014/main" id="{5264E695-6EE6-3B41-9BB3-E9CE59E44B07}"/>
              </a:ext>
            </a:extLst>
          </p:cNvPr>
          <p:cNvSpPr>
            <a:spLocks noGrp="1"/>
          </p:cNvSpPr>
          <p:nvPr>
            <p:ph type="ftr" sz="quarter" idx="11"/>
          </p:nvPr>
        </p:nvSpPr>
        <p:spPr/>
        <p:txBody>
          <a:bodyPr/>
          <a:lstStyle/>
          <a:p>
            <a:endParaRPr kumimoji="1" lang="zh-CN" altLang="en-US"/>
          </a:p>
        </p:txBody>
      </p:sp>
      <p:sp>
        <p:nvSpPr>
          <p:cNvPr id="6" name="灯片编号占位符 5">
            <a:extLst>
              <a:ext uri="{FF2B5EF4-FFF2-40B4-BE49-F238E27FC236}">
                <a16:creationId xmlns:a16="http://schemas.microsoft.com/office/drawing/2014/main" id="{47B6FE20-DD6A-434B-8F8B-53D28B1A6E52}"/>
              </a:ext>
            </a:extLst>
          </p:cNvPr>
          <p:cNvSpPr>
            <a:spLocks noGrp="1"/>
          </p:cNvSpPr>
          <p:nvPr>
            <p:ph type="sldNum" sz="quarter" idx="12"/>
          </p:nvPr>
        </p:nvSpPr>
        <p:spPr/>
        <p:txBody>
          <a:bodyPr/>
          <a:lstStyle/>
          <a:p>
            <a:fld id="{EEF17B97-31AA-F046-A2B1-CB7B8C901C9E}" type="slidenum">
              <a:rPr kumimoji="1" lang="zh-CN" altLang="en-US" smtClean="0"/>
              <a:t>‹#›</a:t>
            </a:fld>
            <a:endParaRPr kumimoji="1" lang="zh-CN" altLang="en-US"/>
          </a:p>
        </p:txBody>
      </p:sp>
    </p:spTree>
    <p:extLst>
      <p:ext uri="{BB962C8B-B14F-4D97-AF65-F5344CB8AC3E}">
        <p14:creationId xmlns:p14="http://schemas.microsoft.com/office/powerpoint/2010/main" val="398403216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竖排标题 1">
            <a:extLst>
              <a:ext uri="{FF2B5EF4-FFF2-40B4-BE49-F238E27FC236}">
                <a16:creationId xmlns:a16="http://schemas.microsoft.com/office/drawing/2014/main" id="{D8317262-3A48-C44B-BE0D-EB1E54F694B6}"/>
              </a:ext>
            </a:extLst>
          </p:cNvPr>
          <p:cNvSpPr>
            <a:spLocks noGrp="1"/>
          </p:cNvSpPr>
          <p:nvPr>
            <p:ph type="title" orient="vert"/>
          </p:nvPr>
        </p:nvSpPr>
        <p:spPr>
          <a:xfrm>
            <a:off x="8724900" y="365125"/>
            <a:ext cx="2628900" cy="5811838"/>
          </a:xfrm>
        </p:spPr>
        <p:txBody>
          <a:bodyPr vert="eaVert"/>
          <a:lstStyle/>
          <a:p>
            <a:r>
              <a:rPr kumimoji="1" lang="zh-CN" altLang="en-US"/>
              <a:t>单击此处编辑母版标题样式</a:t>
            </a:r>
          </a:p>
        </p:txBody>
      </p:sp>
      <p:sp>
        <p:nvSpPr>
          <p:cNvPr id="3" name="竖排文字占位符 2">
            <a:extLst>
              <a:ext uri="{FF2B5EF4-FFF2-40B4-BE49-F238E27FC236}">
                <a16:creationId xmlns:a16="http://schemas.microsoft.com/office/drawing/2014/main" id="{B655E45A-0599-A545-9244-C8A808CE4B4E}"/>
              </a:ext>
            </a:extLst>
          </p:cNvPr>
          <p:cNvSpPr>
            <a:spLocks noGrp="1"/>
          </p:cNvSpPr>
          <p:nvPr>
            <p:ph type="body" orient="vert" idx="1"/>
          </p:nvPr>
        </p:nvSpPr>
        <p:spPr>
          <a:xfrm>
            <a:off x="838200" y="365125"/>
            <a:ext cx="7734300" cy="5811838"/>
          </a:xfrm>
        </p:spPr>
        <p:txBody>
          <a:bodyPr vert="eaVert"/>
          <a:lstStyle/>
          <a:p>
            <a:pPr lvl="0"/>
            <a:r>
              <a:rPr kumimoji="1" lang="zh-CN" altLang="en-US"/>
              <a:t>单击此处编辑母版文本样式</a:t>
            </a:r>
          </a:p>
          <a:p>
            <a:pPr lvl="1"/>
            <a:r>
              <a:rPr kumimoji="1" lang="zh-CN" altLang="en-US"/>
              <a:t>二级</a:t>
            </a:r>
          </a:p>
          <a:p>
            <a:pPr lvl="2"/>
            <a:r>
              <a:rPr kumimoji="1" lang="zh-CN" altLang="en-US"/>
              <a:t>三级</a:t>
            </a:r>
          </a:p>
          <a:p>
            <a:pPr lvl="3"/>
            <a:r>
              <a:rPr kumimoji="1" lang="zh-CN" altLang="en-US"/>
              <a:t>四级</a:t>
            </a:r>
          </a:p>
          <a:p>
            <a:pPr lvl="4"/>
            <a:r>
              <a:rPr kumimoji="1" lang="zh-CN" altLang="en-US"/>
              <a:t>五级</a:t>
            </a:r>
          </a:p>
        </p:txBody>
      </p:sp>
      <p:sp>
        <p:nvSpPr>
          <p:cNvPr id="4" name="日期占位符 3">
            <a:extLst>
              <a:ext uri="{FF2B5EF4-FFF2-40B4-BE49-F238E27FC236}">
                <a16:creationId xmlns:a16="http://schemas.microsoft.com/office/drawing/2014/main" id="{6ED0EFA3-E423-1E43-9429-EFEE76FC64A0}"/>
              </a:ext>
            </a:extLst>
          </p:cNvPr>
          <p:cNvSpPr>
            <a:spLocks noGrp="1"/>
          </p:cNvSpPr>
          <p:nvPr>
            <p:ph type="dt" sz="half" idx="10"/>
          </p:nvPr>
        </p:nvSpPr>
        <p:spPr/>
        <p:txBody>
          <a:bodyPr/>
          <a:lstStyle/>
          <a:p>
            <a:fld id="{84B79D43-DAE6-0F47-A9C1-04982654FBFB}" type="datetimeFigureOut">
              <a:rPr kumimoji="1" lang="zh-CN" altLang="en-US" smtClean="0"/>
              <a:t>2025/5/26</a:t>
            </a:fld>
            <a:endParaRPr kumimoji="1" lang="zh-CN" altLang="en-US"/>
          </a:p>
        </p:txBody>
      </p:sp>
      <p:sp>
        <p:nvSpPr>
          <p:cNvPr id="5" name="页脚占位符 4">
            <a:extLst>
              <a:ext uri="{FF2B5EF4-FFF2-40B4-BE49-F238E27FC236}">
                <a16:creationId xmlns:a16="http://schemas.microsoft.com/office/drawing/2014/main" id="{FCE18421-96FF-A942-AB92-9E8C9E3D538D}"/>
              </a:ext>
            </a:extLst>
          </p:cNvPr>
          <p:cNvSpPr>
            <a:spLocks noGrp="1"/>
          </p:cNvSpPr>
          <p:nvPr>
            <p:ph type="ftr" sz="quarter" idx="11"/>
          </p:nvPr>
        </p:nvSpPr>
        <p:spPr/>
        <p:txBody>
          <a:bodyPr/>
          <a:lstStyle/>
          <a:p>
            <a:endParaRPr kumimoji="1" lang="zh-CN" altLang="en-US"/>
          </a:p>
        </p:txBody>
      </p:sp>
      <p:sp>
        <p:nvSpPr>
          <p:cNvPr id="6" name="灯片编号占位符 5">
            <a:extLst>
              <a:ext uri="{FF2B5EF4-FFF2-40B4-BE49-F238E27FC236}">
                <a16:creationId xmlns:a16="http://schemas.microsoft.com/office/drawing/2014/main" id="{A76B1616-54B9-7149-8109-223505AD0D8E}"/>
              </a:ext>
            </a:extLst>
          </p:cNvPr>
          <p:cNvSpPr>
            <a:spLocks noGrp="1"/>
          </p:cNvSpPr>
          <p:nvPr>
            <p:ph type="sldNum" sz="quarter" idx="12"/>
          </p:nvPr>
        </p:nvSpPr>
        <p:spPr/>
        <p:txBody>
          <a:bodyPr/>
          <a:lstStyle/>
          <a:p>
            <a:fld id="{EEF17B97-31AA-F046-A2B1-CB7B8C901C9E}" type="slidenum">
              <a:rPr kumimoji="1" lang="zh-CN" altLang="en-US" smtClean="0"/>
              <a:t>‹#›</a:t>
            </a:fld>
            <a:endParaRPr kumimoji="1" lang="zh-CN" altLang="en-US"/>
          </a:p>
        </p:txBody>
      </p:sp>
    </p:spTree>
    <p:extLst>
      <p:ext uri="{BB962C8B-B14F-4D97-AF65-F5344CB8AC3E}">
        <p14:creationId xmlns:p14="http://schemas.microsoft.com/office/powerpoint/2010/main" val="19091876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9B90AC2C-89A7-5B45-AA29-0F43CAD1792B}"/>
              </a:ext>
            </a:extLst>
          </p:cNvPr>
          <p:cNvSpPr>
            <a:spLocks noGrp="1"/>
          </p:cNvSpPr>
          <p:nvPr>
            <p:ph type="title"/>
          </p:nvPr>
        </p:nvSpPr>
        <p:spPr/>
        <p:txBody>
          <a:bodyPr/>
          <a:lstStyle/>
          <a:p>
            <a:r>
              <a:rPr kumimoji="1" lang="zh-CN" altLang="en-US"/>
              <a:t>单击此处编辑母版标题样式</a:t>
            </a:r>
          </a:p>
        </p:txBody>
      </p:sp>
      <p:sp>
        <p:nvSpPr>
          <p:cNvPr id="3" name="内容占位符 2">
            <a:extLst>
              <a:ext uri="{FF2B5EF4-FFF2-40B4-BE49-F238E27FC236}">
                <a16:creationId xmlns:a16="http://schemas.microsoft.com/office/drawing/2014/main" id="{FF0F5861-FF02-9541-AD80-582F186482D6}"/>
              </a:ext>
            </a:extLst>
          </p:cNvPr>
          <p:cNvSpPr>
            <a:spLocks noGrp="1"/>
          </p:cNvSpPr>
          <p:nvPr>
            <p:ph idx="1"/>
          </p:nvPr>
        </p:nvSpPr>
        <p:spPr/>
        <p:txBody>
          <a:bodyPr/>
          <a:lstStyle/>
          <a:p>
            <a:pPr lvl="0"/>
            <a:r>
              <a:rPr kumimoji="1" lang="zh-CN" altLang="en-US"/>
              <a:t>单击此处编辑母版文本样式</a:t>
            </a:r>
          </a:p>
          <a:p>
            <a:pPr lvl="1"/>
            <a:r>
              <a:rPr kumimoji="1" lang="zh-CN" altLang="en-US"/>
              <a:t>二级</a:t>
            </a:r>
          </a:p>
          <a:p>
            <a:pPr lvl="2"/>
            <a:r>
              <a:rPr kumimoji="1" lang="zh-CN" altLang="en-US"/>
              <a:t>三级</a:t>
            </a:r>
          </a:p>
          <a:p>
            <a:pPr lvl="3"/>
            <a:r>
              <a:rPr kumimoji="1" lang="zh-CN" altLang="en-US"/>
              <a:t>四级</a:t>
            </a:r>
          </a:p>
          <a:p>
            <a:pPr lvl="4"/>
            <a:r>
              <a:rPr kumimoji="1" lang="zh-CN" altLang="en-US"/>
              <a:t>五级</a:t>
            </a:r>
          </a:p>
        </p:txBody>
      </p:sp>
      <p:sp>
        <p:nvSpPr>
          <p:cNvPr id="4" name="日期占位符 3">
            <a:extLst>
              <a:ext uri="{FF2B5EF4-FFF2-40B4-BE49-F238E27FC236}">
                <a16:creationId xmlns:a16="http://schemas.microsoft.com/office/drawing/2014/main" id="{2E655C0A-AF44-4240-926F-CF039BC8D213}"/>
              </a:ext>
            </a:extLst>
          </p:cNvPr>
          <p:cNvSpPr>
            <a:spLocks noGrp="1"/>
          </p:cNvSpPr>
          <p:nvPr>
            <p:ph type="dt" sz="half" idx="10"/>
          </p:nvPr>
        </p:nvSpPr>
        <p:spPr/>
        <p:txBody>
          <a:bodyPr/>
          <a:lstStyle/>
          <a:p>
            <a:fld id="{84B79D43-DAE6-0F47-A9C1-04982654FBFB}" type="datetimeFigureOut">
              <a:rPr kumimoji="1" lang="zh-CN" altLang="en-US" smtClean="0"/>
              <a:t>2025/5/26</a:t>
            </a:fld>
            <a:endParaRPr kumimoji="1" lang="zh-CN" altLang="en-US"/>
          </a:p>
        </p:txBody>
      </p:sp>
      <p:sp>
        <p:nvSpPr>
          <p:cNvPr id="5" name="页脚占位符 4">
            <a:extLst>
              <a:ext uri="{FF2B5EF4-FFF2-40B4-BE49-F238E27FC236}">
                <a16:creationId xmlns:a16="http://schemas.microsoft.com/office/drawing/2014/main" id="{70AFDC4E-8BFD-B54A-BF9A-81919CC721BB}"/>
              </a:ext>
            </a:extLst>
          </p:cNvPr>
          <p:cNvSpPr>
            <a:spLocks noGrp="1"/>
          </p:cNvSpPr>
          <p:nvPr>
            <p:ph type="ftr" sz="quarter" idx="11"/>
          </p:nvPr>
        </p:nvSpPr>
        <p:spPr/>
        <p:txBody>
          <a:bodyPr/>
          <a:lstStyle/>
          <a:p>
            <a:endParaRPr kumimoji="1" lang="zh-CN" altLang="en-US"/>
          </a:p>
        </p:txBody>
      </p:sp>
      <p:sp>
        <p:nvSpPr>
          <p:cNvPr id="6" name="灯片编号占位符 5">
            <a:extLst>
              <a:ext uri="{FF2B5EF4-FFF2-40B4-BE49-F238E27FC236}">
                <a16:creationId xmlns:a16="http://schemas.microsoft.com/office/drawing/2014/main" id="{89656241-BFAA-974E-8319-98CB08180971}"/>
              </a:ext>
            </a:extLst>
          </p:cNvPr>
          <p:cNvSpPr>
            <a:spLocks noGrp="1"/>
          </p:cNvSpPr>
          <p:nvPr>
            <p:ph type="sldNum" sz="quarter" idx="12"/>
          </p:nvPr>
        </p:nvSpPr>
        <p:spPr/>
        <p:txBody>
          <a:bodyPr/>
          <a:lstStyle/>
          <a:p>
            <a:fld id="{EEF17B97-31AA-F046-A2B1-CB7B8C901C9E}" type="slidenum">
              <a:rPr kumimoji="1" lang="zh-CN" altLang="en-US" smtClean="0"/>
              <a:t>‹#›</a:t>
            </a:fld>
            <a:endParaRPr kumimoji="1" lang="zh-CN" altLang="en-US"/>
          </a:p>
        </p:txBody>
      </p:sp>
    </p:spTree>
    <p:extLst>
      <p:ext uri="{BB962C8B-B14F-4D97-AF65-F5344CB8AC3E}">
        <p14:creationId xmlns:p14="http://schemas.microsoft.com/office/powerpoint/2010/main" val="40685995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A22A9BE9-7F72-794D-9F3C-9A8FE2E8F64B}"/>
              </a:ext>
            </a:extLst>
          </p:cNvPr>
          <p:cNvSpPr>
            <a:spLocks noGrp="1"/>
          </p:cNvSpPr>
          <p:nvPr>
            <p:ph type="title"/>
          </p:nvPr>
        </p:nvSpPr>
        <p:spPr>
          <a:xfrm>
            <a:off x="831850" y="1709738"/>
            <a:ext cx="10515600" cy="2852737"/>
          </a:xfrm>
        </p:spPr>
        <p:txBody>
          <a:bodyPr anchor="b"/>
          <a:lstStyle>
            <a:lvl1pPr>
              <a:defRPr sz="6000"/>
            </a:lvl1pPr>
          </a:lstStyle>
          <a:p>
            <a:r>
              <a:rPr kumimoji="1" lang="zh-CN" altLang="en-US"/>
              <a:t>单击此处编辑母版标题样式</a:t>
            </a:r>
          </a:p>
        </p:txBody>
      </p:sp>
      <p:sp>
        <p:nvSpPr>
          <p:cNvPr id="3" name="文本占位符 2">
            <a:extLst>
              <a:ext uri="{FF2B5EF4-FFF2-40B4-BE49-F238E27FC236}">
                <a16:creationId xmlns:a16="http://schemas.microsoft.com/office/drawing/2014/main" id="{13AC6F02-871E-DE47-AC93-1CD134CED5FB}"/>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zh-CN" altLang="en-US"/>
              <a:t>单击此处编辑母版文本样式</a:t>
            </a:r>
          </a:p>
        </p:txBody>
      </p:sp>
      <p:sp>
        <p:nvSpPr>
          <p:cNvPr id="4" name="日期占位符 3">
            <a:extLst>
              <a:ext uri="{FF2B5EF4-FFF2-40B4-BE49-F238E27FC236}">
                <a16:creationId xmlns:a16="http://schemas.microsoft.com/office/drawing/2014/main" id="{1C55CEBD-7C39-394B-A99F-80554FC46B49}"/>
              </a:ext>
            </a:extLst>
          </p:cNvPr>
          <p:cNvSpPr>
            <a:spLocks noGrp="1"/>
          </p:cNvSpPr>
          <p:nvPr>
            <p:ph type="dt" sz="half" idx="10"/>
          </p:nvPr>
        </p:nvSpPr>
        <p:spPr/>
        <p:txBody>
          <a:bodyPr/>
          <a:lstStyle/>
          <a:p>
            <a:fld id="{84B79D43-DAE6-0F47-A9C1-04982654FBFB}" type="datetimeFigureOut">
              <a:rPr kumimoji="1" lang="zh-CN" altLang="en-US" smtClean="0"/>
              <a:t>2025/5/26</a:t>
            </a:fld>
            <a:endParaRPr kumimoji="1" lang="zh-CN" altLang="en-US"/>
          </a:p>
        </p:txBody>
      </p:sp>
      <p:sp>
        <p:nvSpPr>
          <p:cNvPr id="5" name="页脚占位符 4">
            <a:extLst>
              <a:ext uri="{FF2B5EF4-FFF2-40B4-BE49-F238E27FC236}">
                <a16:creationId xmlns:a16="http://schemas.microsoft.com/office/drawing/2014/main" id="{AB24BB0A-6CBD-2E41-ACC7-D29880DA3BBB}"/>
              </a:ext>
            </a:extLst>
          </p:cNvPr>
          <p:cNvSpPr>
            <a:spLocks noGrp="1"/>
          </p:cNvSpPr>
          <p:nvPr>
            <p:ph type="ftr" sz="quarter" idx="11"/>
          </p:nvPr>
        </p:nvSpPr>
        <p:spPr/>
        <p:txBody>
          <a:bodyPr/>
          <a:lstStyle/>
          <a:p>
            <a:endParaRPr kumimoji="1" lang="zh-CN" altLang="en-US"/>
          </a:p>
        </p:txBody>
      </p:sp>
      <p:sp>
        <p:nvSpPr>
          <p:cNvPr id="6" name="灯片编号占位符 5">
            <a:extLst>
              <a:ext uri="{FF2B5EF4-FFF2-40B4-BE49-F238E27FC236}">
                <a16:creationId xmlns:a16="http://schemas.microsoft.com/office/drawing/2014/main" id="{0CDC3A08-879E-9449-ADFD-682ABDEB913D}"/>
              </a:ext>
            </a:extLst>
          </p:cNvPr>
          <p:cNvSpPr>
            <a:spLocks noGrp="1"/>
          </p:cNvSpPr>
          <p:nvPr>
            <p:ph type="sldNum" sz="quarter" idx="12"/>
          </p:nvPr>
        </p:nvSpPr>
        <p:spPr/>
        <p:txBody>
          <a:bodyPr/>
          <a:lstStyle/>
          <a:p>
            <a:fld id="{EEF17B97-31AA-F046-A2B1-CB7B8C901C9E}" type="slidenum">
              <a:rPr kumimoji="1" lang="zh-CN" altLang="en-US" smtClean="0"/>
              <a:t>‹#›</a:t>
            </a:fld>
            <a:endParaRPr kumimoji="1" lang="zh-CN" altLang="en-US"/>
          </a:p>
        </p:txBody>
      </p:sp>
    </p:spTree>
    <p:extLst>
      <p:ext uri="{BB962C8B-B14F-4D97-AF65-F5344CB8AC3E}">
        <p14:creationId xmlns:p14="http://schemas.microsoft.com/office/powerpoint/2010/main" val="33450373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C403AC0A-0AC7-E046-A454-45AF18903BBF}"/>
              </a:ext>
            </a:extLst>
          </p:cNvPr>
          <p:cNvSpPr>
            <a:spLocks noGrp="1"/>
          </p:cNvSpPr>
          <p:nvPr>
            <p:ph type="title"/>
          </p:nvPr>
        </p:nvSpPr>
        <p:spPr/>
        <p:txBody>
          <a:bodyPr/>
          <a:lstStyle/>
          <a:p>
            <a:r>
              <a:rPr kumimoji="1" lang="zh-CN" altLang="en-US"/>
              <a:t>单击此处编辑母版标题样式</a:t>
            </a:r>
          </a:p>
        </p:txBody>
      </p:sp>
      <p:sp>
        <p:nvSpPr>
          <p:cNvPr id="3" name="内容占位符 2">
            <a:extLst>
              <a:ext uri="{FF2B5EF4-FFF2-40B4-BE49-F238E27FC236}">
                <a16:creationId xmlns:a16="http://schemas.microsoft.com/office/drawing/2014/main" id="{BCFDF19E-3B3B-4842-9CFB-FEE132D206CF}"/>
              </a:ext>
            </a:extLst>
          </p:cNvPr>
          <p:cNvSpPr>
            <a:spLocks noGrp="1"/>
          </p:cNvSpPr>
          <p:nvPr>
            <p:ph sz="half" idx="1"/>
          </p:nvPr>
        </p:nvSpPr>
        <p:spPr>
          <a:xfrm>
            <a:off x="838200" y="1825625"/>
            <a:ext cx="5181600" cy="4351338"/>
          </a:xfrm>
        </p:spPr>
        <p:txBody>
          <a:bodyPr/>
          <a:lstStyle/>
          <a:p>
            <a:pPr lvl="0"/>
            <a:r>
              <a:rPr kumimoji="1" lang="zh-CN" altLang="en-US"/>
              <a:t>单击此处编辑母版文本样式</a:t>
            </a:r>
          </a:p>
          <a:p>
            <a:pPr lvl="1"/>
            <a:r>
              <a:rPr kumimoji="1" lang="zh-CN" altLang="en-US"/>
              <a:t>二级</a:t>
            </a:r>
          </a:p>
          <a:p>
            <a:pPr lvl="2"/>
            <a:r>
              <a:rPr kumimoji="1" lang="zh-CN" altLang="en-US"/>
              <a:t>三级</a:t>
            </a:r>
          </a:p>
          <a:p>
            <a:pPr lvl="3"/>
            <a:r>
              <a:rPr kumimoji="1" lang="zh-CN" altLang="en-US"/>
              <a:t>四级</a:t>
            </a:r>
          </a:p>
          <a:p>
            <a:pPr lvl="4"/>
            <a:r>
              <a:rPr kumimoji="1" lang="zh-CN" altLang="en-US"/>
              <a:t>五级</a:t>
            </a:r>
          </a:p>
        </p:txBody>
      </p:sp>
      <p:sp>
        <p:nvSpPr>
          <p:cNvPr id="4" name="内容占位符 3">
            <a:extLst>
              <a:ext uri="{FF2B5EF4-FFF2-40B4-BE49-F238E27FC236}">
                <a16:creationId xmlns:a16="http://schemas.microsoft.com/office/drawing/2014/main" id="{6E65A68E-44C5-224D-8CA2-CC2B095E1927}"/>
              </a:ext>
            </a:extLst>
          </p:cNvPr>
          <p:cNvSpPr>
            <a:spLocks noGrp="1"/>
          </p:cNvSpPr>
          <p:nvPr>
            <p:ph sz="half" idx="2"/>
          </p:nvPr>
        </p:nvSpPr>
        <p:spPr>
          <a:xfrm>
            <a:off x="6172200" y="1825625"/>
            <a:ext cx="5181600" cy="4351338"/>
          </a:xfrm>
        </p:spPr>
        <p:txBody>
          <a:bodyPr/>
          <a:lstStyle/>
          <a:p>
            <a:pPr lvl="0"/>
            <a:r>
              <a:rPr kumimoji="1" lang="zh-CN" altLang="en-US"/>
              <a:t>单击此处编辑母版文本样式</a:t>
            </a:r>
          </a:p>
          <a:p>
            <a:pPr lvl="1"/>
            <a:r>
              <a:rPr kumimoji="1" lang="zh-CN" altLang="en-US"/>
              <a:t>二级</a:t>
            </a:r>
          </a:p>
          <a:p>
            <a:pPr lvl="2"/>
            <a:r>
              <a:rPr kumimoji="1" lang="zh-CN" altLang="en-US"/>
              <a:t>三级</a:t>
            </a:r>
          </a:p>
          <a:p>
            <a:pPr lvl="3"/>
            <a:r>
              <a:rPr kumimoji="1" lang="zh-CN" altLang="en-US"/>
              <a:t>四级</a:t>
            </a:r>
          </a:p>
          <a:p>
            <a:pPr lvl="4"/>
            <a:r>
              <a:rPr kumimoji="1" lang="zh-CN" altLang="en-US"/>
              <a:t>五级</a:t>
            </a:r>
          </a:p>
        </p:txBody>
      </p:sp>
      <p:sp>
        <p:nvSpPr>
          <p:cNvPr id="5" name="日期占位符 4">
            <a:extLst>
              <a:ext uri="{FF2B5EF4-FFF2-40B4-BE49-F238E27FC236}">
                <a16:creationId xmlns:a16="http://schemas.microsoft.com/office/drawing/2014/main" id="{2D30D364-0692-4248-99C8-3F14D2E4ABF8}"/>
              </a:ext>
            </a:extLst>
          </p:cNvPr>
          <p:cNvSpPr>
            <a:spLocks noGrp="1"/>
          </p:cNvSpPr>
          <p:nvPr>
            <p:ph type="dt" sz="half" idx="10"/>
          </p:nvPr>
        </p:nvSpPr>
        <p:spPr/>
        <p:txBody>
          <a:bodyPr/>
          <a:lstStyle/>
          <a:p>
            <a:fld id="{84B79D43-DAE6-0F47-A9C1-04982654FBFB}" type="datetimeFigureOut">
              <a:rPr kumimoji="1" lang="zh-CN" altLang="en-US" smtClean="0"/>
              <a:t>2025/5/26</a:t>
            </a:fld>
            <a:endParaRPr kumimoji="1" lang="zh-CN" altLang="en-US"/>
          </a:p>
        </p:txBody>
      </p:sp>
      <p:sp>
        <p:nvSpPr>
          <p:cNvPr id="6" name="页脚占位符 5">
            <a:extLst>
              <a:ext uri="{FF2B5EF4-FFF2-40B4-BE49-F238E27FC236}">
                <a16:creationId xmlns:a16="http://schemas.microsoft.com/office/drawing/2014/main" id="{EC7A17F9-1059-CB44-9EC4-3DC90DCBC098}"/>
              </a:ext>
            </a:extLst>
          </p:cNvPr>
          <p:cNvSpPr>
            <a:spLocks noGrp="1"/>
          </p:cNvSpPr>
          <p:nvPr>
            <p:ph type="ftr" sz="quarter" idx="11"/>
          </p:nvPr>
        </p:nvSpPr>
        <p:spPr/>
        <p:txBody>
          <a:bodyPr/>
          <a:lstStyle/>
          <a:p>
            <a:endParaRPr kumimoji="1" lang="zh-CN" altLang="en-US"/>
          </a:p>
        </p:txBody>
      </p:sp>
      <p:sp>
        <p:nvSpPr>
          <p:cNvPr id="7" name="灯片编号占位符 6">
            <a:extLst>
              <a:ext uri="{FF2B5EF4-FFF2-40B4-BE49-F238E27FC236}">
                <a16:creationId xmlns:a16="http://schemas.microsoft.com/office/drawing/2014/main" id="{088F51C2-BC0A-9647-96E7-996BE581CB4D}"/>
              </a:ext>
            </a:extLst>
          </p:cNvPr>
          <p:cNvSpPr>
            <a:spLocks noGrp="1"/>
          </p:cNvSpPr>
          <p:nvPr>
            <p:ph type="sldNum" sz="quarter" idx="12"/>
          </p:nvPr>
        </p:nvSpPr>
        <p:spPr/>
        <p:txBody>
          <a:bodyPr/>
          <a:lstStyle/>
          <a:p>
            <a:fld id="{EEF17B97-31AA-F046-A2B1-CB7B8C901C9E}" type="slidenum">
              <a:rPr kumimoji="1" lang="zh-CN" altLang="en-US" smtClean="0"/>
              <a:t>‹#›</a:t>
            </a:fld>
            <a:endParaRPr kumimoji="1" lang="zh-CN" altLang="en-US"/>
          </a:p>
        </p:txBody>
      </p:sp>
    </p:spTree>
    <p:extLst>
      <p:ext uri="{BB962C8B-B14F-4D97-AF65-F5344CB8AC3E}">
        <p14:creationId xmlns:p14="http://schemas.microsoft.com/office/powerpoint/2010/main" val="30093693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9FD20C3A-97FD-EC48-8472-14766CCB9D92}"/>
              </a:ext>
            </a:extLst>
          </p:cNvPr>
          <p:cNvSpPr>
            <a:spLocks noGrp="1"/>
          </p:cNvSpPr>
          <p:nvPr>
            <p:ph type="title"/>
          </p:nvPr>
        </p:nvSpPr>
        <p:spPr>
          <a:xfrm>
            <a:off x="839788" y="365125"/>
            <a:ext cx="10515600" cy="1325563"/>
          </a:xfrm>
        </p:spPr>
        <p:txBody>
          <a:bodyPr/>
          <a:lstStyle/>
          <a:p>
            <a:r>
              <a:rPr kumimoji="1" lang="zh-CN" altLang="en-US"/>
              <a:t>单击此处编辑母版标题样式</a:t>
            </a:r>
          </a:p>
        </p:txBody>
      </p:sp>
      <p:sp>
        <p:nvSpPr>
          <p:cNvPr id="3" name="文本占位符 2">
            <a:extLst>
              <a:ext uri="{FF2B5EF4-FFF2-40B4-BE49-F238E27FC236}">
                <a16:creationId xmlns:a16="http://schemas.microsoft.com/office/drawing/2014/main" id="{CB998ED0-C05E-BF44-803B-F32434D9694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zh-CN" altLang="en-US"/>
              <a:t>单击此处编辑母版文本样式</a:t>
            </a:r>
          </a:p>
        </p:txBody>
      </p:sp>
      <p:sp>
        <p:nvSpPr>
          <p:cNvPr id="4" name="内容占位符 3">
            <a:extLst>
              <a:ext uri="{FF2B5EF4-FFF2-40B4-BE49-F238E27FC236}">
                <a16:creationId xmlns:a16="http://schemas.microsoft.com/office/drawing/2014/main" id="{9C2F7DA8-241B-6E41-B115-7DD4AB88F1CE}"/>
              </a:ext>
            </a:extLst>
          </p:cNvPr>
          <p:cNvSpPr>
            <a:spLocks noGrp="1"/>
          </p:cNvSpPr>
          <p:nvPr>
            <p:ph sz="half" idx="2"/>
          </p:nvPr>
        </p:nvSpPr>
        <p:spPr>
          <a:xfrm>
            <a:off x="839788" y="2505075"/>
            <a:ext cx="5157787" cy="3684588"/>
          </a:xfrm>
        </p:spPr>
        <p:txBody>
          <a:bodyPr/>
          <a:lstStyle/>
          <a:p>
            <a:pPr lvl="0"/>
            <a:r>
              <a:rPr kumimoji="1" lang="zh-CN" altLang="en-US"/>
              <a:t>单击此处编辑母版文本样式</a:t>
            </a:r>
          </a:p>
          <a:p>
            <a:pPr lvl="1"/>
            <a:r>
              <a:rPr kumimoji="1" lang="zh-CN" altLang="en-US"/>
              <a:t>二级</a:t>
            </a:r>
          </a:p>
          <a:p>
            <a:pPr lvl="2"/>
            <a:r>
              <a:rPr kumimoji="1" lang="zh-CN" altLang="en-US"/>
              <a:t>三级</a:t>
            </a:r>
          </a:p>
          <a:p>
            <a:pPr lvl="3"/>
            <a:r>
              <a:rPr kumimoji="1" lang="zh-CN" altLang="en-US"/>
              <a:t>四级</a:t>
            </a:r>
          </a:p>
          <a:p>
            <a:pPr lvl="4"/>
            <a:r>
              <a:rPr kumimoji="1" lang="zh-CN" altLang="en-US"/>
              <a:t>五级</a:t>
            </a:r>
          </a:p>
        </p:txBody>
      </p:sp>
      <p:sp>
        <p:nvSpPr>
          <p:cNvPr id="5" name="文本占位符 4">
            <a:extLst>
              <a:ext uri="{FF2B5EF4-FFF2-40B4-BE49-F238E27FC236}">
                <a16:creationId xmlns:a16="http://schemas.microsoft.com/office/drawing/2014/main" id="{1763B39A-3922-DC4C-A9E0-E8F6F55BCC6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zh-CN" altLang="en-US"/>
              <a:t>单击此处编辑母版文本样式</a:t>
            </a:r>
          </a:p>
        </p:txBody>
      </p:sp>
      <p:sp>
        <p:nvSpPr>
          <p:cNvPr id="6" name="内容占位符 5">
            <a:extLst>
              <a:ext uri="{FF2B5EF4-FFF2-40B4-BE49-F238E27FC236}">
                <a16:creationId xmlns:a16="http://schemas.microsoft.com/office/drawing/2014/main" id="{D1B154D5-EB01-C546-8E33-06C61DAFCD03}"/>
              </a:ext>
            </a:extLst>
          </p:cNvPr>
          <p:cNvSpPr>
            <a:spLocks noGrp="1"/>
          </p:cNvSpPr>
          <p:nvPr>
            <p:ph sz="quarter" idx="4"/>
          </p:nvPr>
        </p:nvSpPr>
        <p:spPr>
          <a:xfrm>
            <a:off x="6172200" y="2505075"/>
            <a:ext cx="5183188" cy="3684588"/>
          </a:xfrm>
        </p:spPr>
        <p:txBody>
          <a:bodyPr/>
          <a:lstStyle/>
          <a:p>
            <a:pPr lvl="0"/>
            <a:r>
              <a:rPr kumimoji="1" lang="zh-CN" altLang="en-US"/>
              <a:t>单击此处编辑母版文本样式</a:t>
            </a:r>
          </a:p>
          <a:p>
            <a:pPr lvl="1"/>
            <a:r>
              <a:rPr kumimoji="1" lang="zh-CN" altLang="en-US"/>
              <a:t>二级</a:t>
            </a:r>
          </a:p>
          <a:p>
            <a:pPr lvl="2"/>
            <a:r>
              <a:rPr kumimoji="1" lang="zh-CN" altLang="en-US"/>
              <a:t>三级</a:t>
            </a:r>
          </a:p>
          <a:p>
            <a:pPr lvl="3"/>
            <a:r>
              <a:rPr kumimoji="1" lang="zh-CN" altLang="en-US"/>
              <a:t>四级</a:t>
            </a:r>
          </a:p>
          <a:p>
            <a:pPr lvl="4"/>
            <a:r>
              <a:rPr kumimoji="1" lang="zh-CN" altLang="en-US"/>
              <a:t>五级</a:t>
            </a:r>
          </a:p>
        </p:txBody>
      </p:sp>
      <p:sp>
        <p:nvSpPr>
          <p:cNvPr id="7" name="日期占位符 6">
            <a:extLst>
              <a:ext uri="{FF2B5EF4-FFF2-40B4-BE49-F238E27FC236}">
                <a16:creationId xmlns:a16="http://schemas.microsoft.com/office/drawing/2014/main" id="{072C4281-F8A6-F144-B529-6697CA44A29E}"/>
              </a:ext>
            </a:extLst>
          </p:cNvPr>
          <p:cNvSpPr>
            <a:spLocks noGrp="1"/>
          </p:cNvSpPr>
          <p:nvPr>
            <p:ph type="dt" sz="half" idx="10"/>
          </p:nvPr>
        </p:nvSpPr>
        <p:spPr/>
        <p:txBody>
          <a:bodyPr/>
          <a:lstStyle/>
          <a:p>
            <a:fld id="{84B79D43-DAE6-0F47-A9C1-04982654FBFB}" type="datetimeFigureOut">
              <a:rPr kumimoji="1" lang="zh-CN" altLang="en-US" smtClean="0"/>
              <a:t>2025/5/26</a:t>
            </a:fld>
            <a:endParaRPr kumimoji="1" lang="zh-CN" altLang="en-US"/>
          </a:p>
        </p:txBody>
      </p:sp>
      <p:sp>
        <p:nvSpPr>
          <p:cNvPr id="8" name="页脚占位符 7">
            <a:extLst>
              <a:ext uri="{FF2B5EF4-FFF2-40B4-BE49-F238E27FC236}">
                <a16:creationId xmlns:a16="http://schemas.microsoft.com/office/drawing/2014/main" id="{DE8B9C80-60CA-A34E-BFF9-C5EF301C401D}"/>
              </a:ext>
            </a:extLst>
          </p:cNvPr>
          <p:cNvSpPr>
            <a:spLocks noGrp="1"/>
          </p:cNvSpPr>
          <p:nvPr>
            <p:ph type="ftr" sz="quarter" idx="11"/>
          </p:nvPr>
        </p:nvSpPr>
        <p:spPr/>
        <p:txBody>
          <a:bodyPr/>
          <a:lstStyle/>
          <a:p>
            <a:endParaRPr kumimoji="1" lang="zh-CN" altLang="en-US"/>
          </a:p>
        </p:txBody>
      </p:sp>
      <p:sp>
        <p:nvSpPr>
          <p:cNvPr id="9" name="灯片编号占位符 8">
            <a:extLst>
              <a:ext uri="{FF2B5EF4-FFF2-40B4-BE49-F238E27FC236}">
                <a16:creationId xmlns:a16="http://schemas.microsoft.com/office/drawing/2014/main" id="{BF90AAA6-55AF-1F43-85E0-154D6A6111AB}"/>
              </a:ext>
            </a:extLst>
          </p:cNvPr>
          <p:cNvSpPr>
            <a:spLocks noGrp="1"/>
          </p:cNvSpPr>
          <p:nvPr>
            <p:ph type="sldNum" sz="quarter" idx="12"/>
          </p:nvPr>
        </p:nvSpPr>
        <p:spPr/>
        <p:txBody>
          <a:bodyPr/>
          <a:lstStyle/>
          <a:p>
            <a:fld id="{EEF17B97-31AA-F046-A2B1-CB7B8C901C9E}" type="slidenum">
              <a:rPr kumimoji="1" lang="zh-CN" altLang="en-US" smtClean="0"/>
              <a:t>‹#›</a:t>
            </a:fld>
            <a:endParaRPr kumimoji="1" lang="zh-CN" altLang="en-US"/>
          </a:p>
        </p:txBody>
      </p:sp>
    </p:spTree>
    <p:extLst>
      <p:ext uri="{BB962C8B-B14F-4D97-AF65-F5344CB8AC3E}">
        <p14:creationId xmlns:p14="http://schemas.microsoft.com/office/powerpoint/2010/main" val="38386050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8B57A5C9-2CA0-5C4F-B0AC-699302B218E6}"/>
              </a:ext>
            </a:extLst>
          </p:cNvPr>
          <p:cNvSpPr>
            <a:spLocks noGrp="1"/>
          </p:cNvSpPr>
          <p:nvPr>
            <p:ph type="title"/>
          </p:nvPr>
        </p:nvSpPr>
        <p:spPr/>
        <p:txBody>
          <a:bodyPr/>
          <a:lstStyle/>
          <a:p>
            <a:r>
              <a:rPr kumimoji="1" lang="zh-CN" altLang="en-US"/>
              <a:t>单击此处编辑母版标题样式</a:t>
            </a:r>
          </a:p>
        </p:txBody>
      </p:sp>
      <p:sp>
        <p:nvSpPr>
          <p:cNvPr id="3" name="日期占位符 2">
            <a:extLst>
              <a:ext uri="{FF2B5EF4-FFF2-40B4-BE49-F238E27FC236}">
                <a16:creationId xmlns:a16="http://schemas.microsoft.com/office/drawing/2014/main" id="{FE2BD9DE-4F17-9E46-85D8-E2B12EE2279A}"/>
              </a:ext>
            </a:extLst>
          </p:cNvPr>
          <p:cNvSpPr>
            <a:spLocks noGrp="1"/>
          </p:cNvSpPr>
          <p:nvPr>
            <p:ph type="dt" sz="half" idx="10"/>
          </p:nvPr>
        </p:nvSpPr>
        <p:spPr/>
        <p:txBody>
          <a:bodyPr/>
          <a:lstStyle/>
          <a:p>
            <a:fld id="{84B79D43-DAE6-0F47-A9C1-04982654FBFB}" type="datetimeFigureOut">
              <a:rPr kumimoji="1" lang="zh-CN" altLang="en-US" smtClean="0"/>
              <a:t>2025/5/26</a:t>
            </a:fld>
            <a:endParaRPr kumimoji="1" lang="zh-CN" altLang="en-US"/>
          </a:p>
        </p:txBody>
      </p:sp>
      <p:sp>
        <p:nvSpPr>
          <p:cNvPr id="4" name="页脚占位符 3">
            <a:extLst>
              <a:ext uri="{FF2B5EF4-FFF2-40B4-BE49-F238E27FC236}">
                <a16:creationId xmlns:a16="http://schemas.microsoft.com/office/drawing/2014/main" id="{531FE32F-DD65-4F4F-A322-76B6249BA721}"/>
              </a:ext>
            </a:extLst>
          </p:cNvPr>
          <p:cNvSpPr>
            <a:spLocks noGrp="1"/>
          </p:cNvSpPr>
          <p:nvPr>
            <p:ph type="ftr" sz="quarter" idx="11"/>
          </p:nvPr>
        </p:nvSpPr>
        <p:spPr/>
        <p:txBody>
          <a:bodyPr/>
          <a:lstStyle/>
          <a:p>
            <a:endParaRPr kumimoji="1" lang="zh-CN" altLang="en-US"/>
          </a:p>
        </p:txBody>
      </p:sp>
      <p:sp>
        <p:nvSpPr>
          <p:cNvPr id="5" name="灯片编号占位符 4">
            <a:extLst>
              <a:ext uri="{FF2B5EF4-FFF2-40B4-BE49-F238E27FC236}">
                <a16:creationId xmlns:a16="http://schemas.microsoft.com/office/drawing/2014/main" id="{F1B1DDF3-917A-F04E-96B7-4D0D88E63782}"/>
              </a:ext>
            </a:extLst>
          </p:cNvPr>
          <p:cNvSpPr>
            <a:spLocks noGrp="1"/>
          </p:cNvSpPr>
          <p:nvPr>
            <p:ph type="sldNum" sz="quarter" idx="12"/>
          </p:nvPr>
        </p:nvSpPr>
        <p:spPr/>
        <p:txBody>
          <a:bodyPr/>
          <a:lstStyle/>
          <a:p>
            <a:fld id="{EEF17B97-31AA-F046-A2B1-CB7B8C901C9E}" type="slidenum">
              <a:rPr kumimoji="1" lang="zh-CN" altLang="en-US" smtClean="0"/>
              <a:t>‹#›</a:t>
            </a:fld>
            <a:endParaRPr kumimoji="1" lang="zh-CN" altLang="en-US"/>
          </a:p>
        </p:txBody>
      </p:sp>
    </p:spTree>
    <p:extLst>
      <p:ext uri="{BB962C8B-B14F-4D97-AF65-F5344CB8AC3E}">
        <p14:creationId xmlns:p14="http://schemas.microsoft.com/office/powerpoint/2010/main" val="303698166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a:extLst>
              <a:ext uri="{FF2B5EF4-FFF2-40B4-BE49-F238E27FC236}">
                <a16:creationId xmlns:a16="http://schemas.microsoft.com/office/drawing/2014/main" id="{0AF1B7EC-7263-EF4F-B8F8-7BC4A0926652}"/>
              </a:ext>
            </a:extLst>
          </p:cNvPr>
          <p:cNvSpPr>
            <a:spLocks noGrp="1"/>
          </p:cNvSpPr>
          <p:nvPr>
            <p:ph type="dt" sz="half" idx="10"/>
          </p:nvPr>
        </p:nvSpPr>
        <p:spPr/>
        <p:txBody>
          <a:bodyPr/>
          <a:lstStyle/>
          <a:p>
            <a:fld id="{84B79D43-DAE6-0F47-A9C1-04982654FBFB}" type="datetimeFigureOut">
              <a:rPr kumimoji="1" lang="zh-CN" altLang="en-US" smtClean="0"/>
              <a:t>2025/5/26</a:t>
            </a:fld>
            <a:endParaRPr kumimoji="1" lang="zh-CN" altLang="en-US"/>
          </a:p>
        </p:txBody>
      </p:sp>
      <p:sp>
        <p:nvSpPr>
          <p:cNvPr id="3" name="页脚占位符 2">
            <a:extLst>
              <a:ext uri="{FF2B5EF4-FFF2-40B4-BE49-F238E27FC236}">
                <a16:creationId xmlns:a16="http://schemas.microsoft.com/office/drawing/2014/main" id="{A87EA049-7CA7-2242-BC65-574B701167D0}"/>
              </a:ext>
            </a:extLst>
          </p:cNvPr>
          <p:cNvSpPr>
            <a:spLocks noGrp="1"/>
          </p:cNvSpPr>
          <p:nvPr>
            <p:ph type="ftr" sz="quarter" idx="11"/>
          </p:nvPr>
        </p:nvSpPr>
        <p:spPr/>
        <p:txBody>
          <a:bodyPr/>
          <a:lstStyle/>
          <a:p>
            <a:endParaRPr kumimoji="1" lang="zh-CN" altLang="en-US"/>
          </a:p>
        </p:txBody>
      </p:sp>
      <p:sp>
        <p:nvSpPr>
          <p:cNvPr id="4" name="灯片编号占位符 3">
            <a:extLst>
              <a:ext uri="{FF2B5EF4-FFF2-40B4-BE49-F238E27FC236}">
                <a16:creationId xmlns:a16="http://schemas.microsoft.com/office/drawing/2014/main" id="{8581E859-109B-1D4E-BD7F-295BD77D5879}"/>
              </a:ext>
            </a:extLst>
          </p:cNvPr>
          <p:cNvSpPr>
            <a:spLocks noGrp="1"/>
          </p:cNvSpPr>
          <p:nvPr>
            <p:ph type="sldNum" sz="quarter" idx="12"/>
          </p:nvPr>
        </p:nvSpPr>
        <p:spPr/>
        <p:txBody>
          <a:bodyPr/>
          <a:lstStyle/>
          <a:p>
            <a:fld id="{EEF17B97-31AA-F046-A2B1-CB7B8C901C9E}" type="slidenum">
              <a:rPr kumimoji="1" lang="zh-CN" altLang="en-US" smtClean="0"/>
              <a:t>‹#›</a:t>
            </a:fld>
            <a:endParaRPr kumimoji="1" lang="zh-CN" altLang="en-US"/>
          </a:p>
        </p:txBody>
      </p:sp>
    </p:spTree>
    <p:extLst>
      <p:ext uri="{BB962C8B-B14F-4D97-AF65-F5344CB8AC3E}">
        <p14:creationId xmlns:p14="http://schemas.microsoft.com/office/powerpoint/2010/main" val="5160016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3F08FA14-2A56-8F40-B578-1AF41EF3438B}"/>
              </a:ext>
            </a:extLst>
          </p:cNvPr>
          <p:cNvSpPr>
            <a:spLocks noGrp="1"/>
          </p:cNvSpPr>
          <p:nvPr>
            <p:ph type="title"/>
          </p:nvPr>
        </p:nvSpPr>
        <p:spPr>
          <a:xfrm>
            <a:off x="839788" y="457200"/>
            <a:ext cx="3932237" cy="1600200"/>
          </a:xfrm>
        </p:spPr>
        <p:txBody>
          <a:bodyPr anchor="b"/>
          <a:lstStyle>
            <a:lvl1pPr>
              <a:defRPr sz="3200"/>
            </a:lvl1pPr>
          </a:lstStyle>
          <a:p>
            <a:r>
              <a:rPr kumimoji="1" lang="zh-CN" altLang="en-US"/>
              <a:t>单击此处编辑母版标题样式</a:t>
            </a:r>
          </a:p>
        </p:txBody>
      </p:sp>
      <p:sp>
        <p:nvSpPr>
          <p:cNvPr id="3" name="内容占位符 2">
            <a:extLst>
              <a:ext uri="{FF2B5EF4-FFF2-40B4-BE49-F238E27FC236}">
                <a16:creationId xmlns:a16="http://schemas.microsoft.com/office/drawing/2014/main" id="{40FD8ED5-6CD0-9A49-908F-DD8F31EFE59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zh-CN" altLang="en-US"/>
              <a:t>单击此处编辑母版文本样式</a:t>
            </a:r>
          </a:p>
          <a:p>
            <a:pPr lvl="1"/>
            <a:r>
              <a:rPr kumimoji="1" lang="zh-CN" altLang="en-US"/>
              <a:t>二级</a:t>
            </a:r>
          </a:p>
          <a:p>
            <a:pPr lvl="2"/>
            <a:r>
              <a:rPr kumimoji="1" lang="zh-CN" altLang="en-US"/>
              <a:t>三级</a:t>
            </a:r>
          </a:p>
          <a:p>
            <a:pPr lvl="3"/>
            <a:r>
              <a:rPr kumimoji="1" lang="zh-CN" altLang="en-US"/>
              <a:t>四级</a:t>
            </a:r>
          </a:p>
          <a:p>
            <a:pPr lvl="4"/>
            <a:r>
              <a:rPr kumimoji="1" lang="zh-CN" altLang="en-US"/>
              <a:t>五级</a:t>
            </a:r>
          </a:p>
        </p:txBody>
      </p:sp>
      <p:sp>
        <p:nvSpPr>
          <p:cNvPr id="4" name="文本占位符 3">
            <a:extLst>
              <a:ext uri="{FF2B5EF4-FFF2-40B4-BE49-F238E27FC236}">
                <a16:creationId xmlns:a16="http://schemas.microsoft.com/office/drawing/2014/main" id="{3F95D50D-3854-BF41-B1B4-C14B47F0A8C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zh-CN" altLang="en-US"/>
              <a:t>单击此处编辑母版文本样式</a:t>
            </a:r>
          </a:p>
        </p:txBody>
      </p:sp>
      <p:sp>
        <p:nvSpPr>
          <p:cNvPr id="5" name="日期占位符 4">
            <a:extLst>
              <a:ext uri="{FF2B5EF4-FFF2-40B4-BE49-F238E27FC236}">
                <a16:creationId xmlns:a16="http://schemas.microsoft.com/office/drawing/2014/main" id="{DE198175-F7BB-9649-87FC-791054344719}"/>
              </a:ext>
            </a:extLst>
          </p:cNvPr>
          <p:cNvSpPr>
            <a:spLocks noGrp="1"/>
          </p:cNvSpPr>
          <p:nvPr>
            <p:ph type="dt" sz="half" idx="10"/>
          </p:nvPr>
        </p:nvSpPr>
        <p:spPr/>
        <p:txBody>
          <a:bodyPr/>
          <a:lstStyle/>
          <a:p>
            <a:fld id="{84B79D43-DAE6-0F47-A9C1-04982654FBFB}" type="datetimeFigureOut">
              <a:rPr kumimoji="1" lang="zh-CN" altLang="en-US" smtClean="0"/>
              <a:t>2025/5/26</a:t>
            </a:fld>
            <a:endParaRPr kumimoji="1" lang="zh-CN" altLang="en-US"/>
          </a:p>
        </p:txBody>
      </p:sp>
      <p:sp>
        <p:nvSpPr>
          <p:cNvPr id="6" name="页脚占位符 5">
            <a:extLst>
              <a:ext uri="{FF2B5EF4-FFF2-40B4-BE49-F238E27FC236}">
                <a16:creationId xmlns:a16="http://schemas.microsoft.com/office/drawing/2014/main" id="{780D134F-22C8-A147-86A1-AFCE01B66131}"/>
              </a:ext>
            </a:extLst>
          </p:cNvPr>
          <p:cNvSpPr>
            <a:spLocks noGrp="1"/>
          </p:cNvSpPr>
          <p:nvPr>
            <p:ph type="ftr" sz="quarter" idx="11"/>
          </p:nvPr>
        </p:nvSpPr>
        <p:spPr/>
        <p:txBody>
          <a:bodyPr/>
          <a:lstStyle/>
          <a:p>
            <a:endParaRPr kumimoji="1" lang="zh-CN" altLang="en-US"/>
          </a:p>
        </p:txBody>
      </p:sp>
      <p:sp>
        <p:nvSpPr>
          <p:cNvPr id="7" name="灯片编号占位符 6">
            <a:extLst>
              <a:ext uri="{FF2B5EF4-FFF2-40B4-BE49-F238E27FC236}">
                <a16:creationId xmlns:a16="http://schemas.microsoft.com/office/drawing/2014/main" id="{92ABE2F8-7F2B-084D-AA59-F1D650034195}"/>
              </a:ext>
            </a:extLst>
          </p:cNvPr>
          <p:cNvSpPr>
            <a:spLocks noGrp="1"/>
          </p:cNvSpPr>
          <p:nvPr>
            <p:ph type="sldNum" sz="quarter" idx="12"/>
          </p:nvPr>
        </p:nvSpPr>
        <p:spPr/>
        <p:txBody>
          <a:bodyPr/>
          <a:lstStyle/>
          <a:p>
            <a:fld id="{EEF17B97-31AA-F046-A2B1-CB7B8C901C9E}" type="slidenum">
              <a:rPr kumimoji="1" lang="zh-CN" altLang="en-US" smtClean="0"/>
              <a:t>‹#›</a:t>
            </a:fld>
            <a:endParaRPr kumimoji="1" lang="zh-CN" altLang="en-US"/>
          </a:p>
        </p:txBody>
      </p:sp>
    </p:spTree>
    <p:extLst>
      <p:ext uri="{BB962C8B-B14F-4D97-AF65-F5344CB8AC3E}">
        <p14:creationId xmlns:p14="http://schemas.microsoft.com/office/powerpoint/2010/main" val="234896207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2FA1B7CB-265E-FE4B-85A7-85095EA77647}"/>
              </a:ext>
            </a:extLst>
          </p:cNvPr>
          <p:cNvSpPr>
            <a:spLocks noGrp="1"/>
          </p:cNvSpPr>
          <p:nvPr>
            <p:ph type="title"/>
          </p:nvPr>
        </p:nvSpPr>
        <p:spPr>
          <a:xfrm>
            <a:off x="839788" y="457200"/>
            <a:ext cx="3932237" cy="1600200"/>
          </a:xfrm>
        </p:spPr>
        <p:txBody>
          <a:bodyPr anchor="b"/>
          <a:lstStyle>
            <a:lvl1pPr>
              <a:defRPr sz="3200"/>
            </a:lvl1pPr>
          </a:lstStyle>
          <a:p>
            <a:r>
              <a:rPr kumimoji="1" lang="zh-CN" altLang="en-US"/>
              <a:t>单击此处编辑母版标题样式</a:t>
            </a:r>
          </a:p>
        </p:txBody>
      </p:sp>
      <p:sp>
        <p:nvSpPr>
          <p:cNvPr id="3" name="图片占位符 2">
            <a:extLst>
              <a:ext uri="{FF2B5EF4-FFF2-40B4-BE49-F238E27FC236}">
                <a16:creationId xmlns:a16="http://schemas.microsoft.com/office/drawing/2014/main" id="{45B568F0-876F-3A42-8E9A-F2E0E4E16B6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zh-CN" altLang="en-US"/>
          </a:p>
        </p:txBody>
      </p:sp>
      <p:sp>
        <p:nvSpPr>
          <p:cNvPr id="4" name="文本占位符 3">
            <a:extLst>
              <a:ext uri="{FF2B5EF4-FFF2-40B4-BE49-F238E27FC236}">
                <a16:creationId xmlns:a16="http://schemas.microsoft.com/office/drawing/2014/main" id="{C9EE148B-7F31-6C4B-91AC-A6DC3C13CA1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zh-CN" altLang="en-US"/>
              <a:t>单击此处编辑母版文本样式</a:t>
            </a:r>
          </a:p>
        </p:txBody>
      </p:sp>
      <p:sp>
        <p:nvSpPr>
          <p:cNvPr id="5" name="日期占位符 4">
            <a:extLst>
              <a:ext uri="{FF2B5EF4-FFF2-40B4-BE49-F238E27FC236}">
                <a16:creationId xmlns:a16="http://schemas.microsoft.com/office/drawing/2014/main" id="{9EFCCCA7-808E-BA49-9D15-415B8AA9BFC1}"/>
              </a:ext>
            </a:extLst>
          </p:cNvPr>
          <p:cNvSpPr>
            <a:spLocks noGrp="1"/>
          </p:cNvSpPr>
          <p:nvPr>
            <p:ph type="dt" sz="half" idx="10"/>
          </p:nvPr>
        </p:nvSpPr>
        <p:spPr/>
        <p:txBody>
          <a:bodyPr/>
          <a:lstStyle/>
          <a:p>
            <a:fld id="{84B79D43-DAE6-0F47-A9C1-04982654FBFB}" type="datetimeFigureOut">
              <a:rPr kumimoji="1" lang="zh-CN" altLang="en-US" smtClean="0"/>
              <a:t>2025/5/26</a:t>
            </a:fld>
            <a:endParaRPr kumimoji="1" lang="zh-CN" altLang="en-US"/>
          </a:p>
        </p:txBody>
      </p:sp>
      <p:sp>
        <p:nvSpPr>
          <p:cNvPr id="6" name="页脚占位符 5">
            <a:extLst>
              <a:ext uri="{FF2B5EF4-FFF2-40B4-BE49-F238E27FC236}">
                <a16:creationId xmlns:a16="http://schemas.microsoft.com/office/drawing/2014/main" id="{2C58DD2B-251A-234C-8A57-5ABF94C4A877}"/>
              </a:ext>
            </a:extLst>
          </p:cNvPr>
          <p:cNvSpPr>
            <a:spLocks noGrp="1"/>
          </p:cNvSpPr>
          <p:nvPr>
            <p:ph type="ftr" sz="quarter" idx="11"/>
          </p:nvPr>
        </p:nvSpPr>
        <p:spPr/>
        <p:txBody>
          <a:bodyPr/>
          <a:lstStyle/>
          <a:p>
            <a:endParaRPr kumimoji="1" lang="zh-CN" altLang="en-US"/>
          </a:p>
        </p:txBody>
      </p:sp>
      <p:sp>
        <p:nvSpPr>
          <p:cNvPr id="7" name="灯片编号占位符 6">
            <a:extLst>
              <a:ext uri="{FF2B5EF4-FFF2-40B4-BE49-F238E27FC236}">
                <a16:creationId xmlns:a16="http://schemas.microsoft.com/office/drawing/2014/main" id="{C18CB2A8-5CD9-D04E-B567-7EBEF490AB7F}"/>
              </a:ext>
            </a:extLst>
          </p:cNvPr>
          <p:cNvSpPr>
            <a:spLocks noGrp="1"/>
          </p:cNvSpPr>
          <p:nvPr>
            <p:ph type="sldNum" sz="quarter" idx="12"/>
          </p:nvPr>
        </p:nvSpPr>
        <p:spPr/>
        <p:txBody>
          <a:bodyPr/>
          <a:lstStyle/>
          <a:p>
            <a:fld id="{EEF17B97-31AA-F046-A2B1-CB7B8C901C9E}" type="slidenum">
              <a:rPr kumimoji="1" lang="zh-CN" altLang="en-US" smtClean="0"/>
              <a:t>‹#›</a:t>
            </a:fld>
            <a:endParaRPr kumimoji="1" lang="zh-CN" altLang="en-US"/>
          </a:p>
        </p:txBody>
      </p:sp>
    </p:spTree>
    <p:extLst>
      <p:ext uri="{BB962C8B-B14F-4D97-AF65-F5344CB8AC3E}">
        <p14:creationId xmlns:p14="http://schemas.microsoft.com/office/powerpoint/2010/main" val="26884638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a:extLst>
              <a:ext uri="{FF2B5EF4-FFF2-40B4-BE49-F238E27FC236}">
                <a16:creationId xmlns:a16="http://schemas.microsoft.com/office/drawing/2014/main" id="{FA695B5B-D5D8-514D-9D02-1B81B7DA776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zh-CN" altLang="en-US"/>
              <a:t>单击此处编辑母版标题样式</a:t>
            </a:r>
          </a:p>
        </p:txBody>
      </p:sp>
      <p:sp>
        <p:nvSpPr>
          <p:cNvPr id="3" name="文本占位符 2">
            <a:extLst>
              <a:ext uri="{FF2B5EF4-FFF2-40B4-BE49-F238E27FC236}">
                <a16:creationId xmlns:a16="http://schemas.microsoft.com/office/drawing/2014/main" id="{2B379E33-FD72-9A43-82B2-651959A19C5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zh-CN" altLang="en-US"/>
              <a:t>单击此处编辑母版文本样式</a:t>
            </a:r>
          </a:p>
          <a:p>
            <a:pPr lvl="1"/>
            <a:r>
              <a:rPr kumimoji="1" lang="zh-CN" altLang="en-US"/>
              <a:t>二级</a:t>
            </a:r>
          </a:p>
          <a:p>
            <a:pPr lvl="2"/>
            <a:r>
              <a:rPr kumimoji="1" lang="zh-CN" altLang="en-US"/>
              <a:t>三级</a:t>
            </a:r>
          </a:p>
          <a:p>
            <a:pPr lvl="3"/>
            <a:r>
              <a:rPr kumimoji="1" lang="zh-CN" altLang="en-US"/>
              <a:t>四级</a:t>
            </a:r>
          </a:p>
          <a:p>
            <a:pPr lvl="4"/>
            <a:r>
              <a:rPr kumimoji="1" lang="zh-CN" altLang="en-US"/>
              <a:t>五级</a:t>
            </a:r>
          </a:p>
        </p:txBody>
      </p:sp>
      <p:sp>
        <p:nvSpPr>
          <p:cNvPr id="4" name="日期占位符 3">
            <a:extLst>
              <a:ext uri="{FF2B5EF4-FFF2-40B4-BE49-F238E27FC236}">
                <a16:creationId xmlns:a16="http://schemas.microsoft.com/office/drawing/2014/main" id="{4218A0E9-40F7-CE46-B403-9DC1CA0AB8F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4B79D43-DAE6-0F47-A9C1-04982654FBFB}" type="datetimeFigureOut">
              <a:rPr kumimoji="1" lang="zh-CN" altLang="en-US" smtClean="0"/>
              <a:t>2025/5/26</a:t>
            </a:fld>
            <a:endParaRPr kumimoji="1" lang="zh-CN" altLang="en-US"/>
          </a:p>
        </p:txBody>
      </p:sp>
      <p:sp>
        <p:nvSpPr>
          <p:cNvPr id="5" name="页脚占位符 4">
            <a:extLst>
              <a:ext uri="{FF2B5EF4-FFF2-40B4-BE49-F238E27FC236}">
                <a16:creationId xmlns:a16="http://schemas.microsoft.com/office/drawing/2014/main" id="{A3E4EC99-6892-EF4E-898D-4A31CBE00BA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zh-CN" altLang="en-US"/>
          </a:p>
        </p:txBody>
      </p:sp>
      <p:sp>
        <p:nvSpPr>
          <p:cNvPr id="6" name="灯片编号占位符 5">
            <a:extLst>
              <a:ext uri="{FF2B5EF4-FFF2-40B4-BE49-F238E27FC236}">
                <a16:creationId xmlns:a16="http://schemas.microsoft.com/office/drawing/2014/main" id="{4A055238-B11B-8F4E-80A4-A0A5A1EC7E5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EF17B97-31AA-F046-A2B1-CB7B8C901C9E}" type="slidenum">
              <a:rPr kumimoji="1" lang="zh-CN" altLang="en-US" smtClean="0"/>
              <a:t>‹#›</a:t>
            </a:fld>
            <a:endParaRPr kumimoji="1" lang="zh-CN" altLang="en-US"/>
          </a:p>
        </p:txBody>
      </p:sp>
    </p:spTree>
    <p:extLst>
      <p:ext uri="{BB962C8B-B14F-4D97-AF65-F5344CB8AC3E}">
        <p14:creationId xmlns:p14="http://schemas.microsoft.com/office/powerpoint/2010/main" val="306806603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9.png"/></Relationships>
</file>

<file path=ppt/slides/_rels/slide1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10.png"/></Relationships>
</file>

<file path=ppt/slides/_rels/slide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1.jpeg"/><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image" Target="../media/image4.png"/></Relationships>
</file>

<file path=ppt/slides/_rels/slide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1.jpeg"/><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image" Target="../media/image4.png"/></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8.png"/></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 101">
            <a:extLst>
              <a:ext uri="{FF2B5EF4-FFF2-40B4-BE49-F238E27FC236}">
                <a16:creationId xmlns:a16="http://schemas.microsoft.com/office/drawing/2014/main" id="{8C6AD834-83E3-4445-ABAA-47638B289E54}"/>
              </a:ext>
            </a:extLst>
          </p:cNvPr>
          <p:cNvPicPr>
            <a:picLocks noChangeAspect="1"/>
          </p:cNvPicPr>
          <p:nvPr/>
        </p:nvPicPr>
        <p:blipFill>
          <a:blip r:embed="rId2"/>
          <a:srcRect/>
          <a:stretch>
            <a:fillRect/>
          </a:stretch>
        </p:blipFill>
        <p:spPr>
          <a:xfrm>
            <a:off x="0" y="0"/>
            <a:ext cx="12192002" cy="6858001"/>
          </a:xfrm>
          <a:prstGeom prst="rect">
            <a:avLst/>
          </a:prstGeom>
        </p:spPr>
      </p:pic>
      <p:sp>
        <p:nvSpPr>
          <p:cNvPr id="35" name="任意形状 34">
            <a:extLst>
              <a:ext uri="{FF2B5EF4-FFF2-40B4-BE49-F238E27FC236}">
                <a16:creationId xmlns:a16="http://schemas.microsoft.com/office/drawing/2014/main" id="{244B0D7B-0FE7-264A-89B2-0DD04F8FBAC6}"/>
              </a:ext>
            </a:extLst>
          </p:cNvPr>
          <p:cNvSpPr/>
          <p:nvPr/>
        </p:nvSpPr>
        <p:spPr>
          <a:xfrm>
            <a:off x="10059219" y="4741024"/>
            <a:ext cx="3074912" cy="3074912"/>
          </a:xfrm>
          <a:custGeom>
            <a:avLst/>
            <a:gdLst>
              <a:gd name="connsiteX0" fmla="*/ 1537456 w 3074912"/>
              <a:gd name="connsiteY0" fmla="*/ 0 h 3074912"/>
              <a:gd name="connsiteX1" fmla="*/ 3074912 w 3074912"/>
              <a:gd name="connsiteY1" fmla="*/ 1537456 h 3074912"/>
              <a:gd name="connsiteX2" fmla="*/ 1537456 w 3074912"/>
              <a:gd name="connsiteY2" fmla="*/ 3074912 h 3074912"/>
              <a:gd name="connsiteX3" fmla="*/ 0 w 3074912"/>
              <a:gd name="connsiteY3" fmla="*/ 1537456 h 3074912"/>
              <a:gd name="connsiteX4" fmla="*/ 1537456 w 3074912"/>
              <a:gd name="connsiteY4" fmla="*/ 0 h 3074912"/>
              <a:gd name="connsiteX5" fmla="*/ 1540876 w 3074912"/>
              <a:gd name="connsiteY5" fmla="*/ 550444 h 3074912"/>
              <a:gd name="connsiteX6" fmla="*/ 553864 w 3074912"/>
              <a:gd name="connsiteY6" fmla="*/ 1537456 h 3074912"/>
              <a:gd name="connsiteX7" fmla="*/ 1540876 w 3074912"/>
              <a:gd name="connsiteY7" fmla="*/ 2524468 h 3074912"/>
              <a:gd name="connsiteX8" fmla="*/ 2527888 w 3074912"/>
              <a:gd name="connsiteY8" fmla="*/ 1537456 h 3074912"/>
              <a:gd name="connsiteX9" fmla="*/ 1540876 w 3074912"/>
              <a:gd name="connsiteY9" fmla="*/ 550444 h 30749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3074912" h="3074912">
                <a:moveTo>
                  <a:pt x="1537456" y="0"/>
                </a:moveTo>
                <a:cubicBezTo>
                  <a:pt x="2386570" y="0"/>
                  <a:pt x="3074912" y="688342"/>
                  <a:pt x="3074912" y="1537456"/>
                </a:cubicBezTo>
                <a:cubicBezTo>
                  <a:pt x="3074912" y="2386570"/>
                  <a:pt x="2386570" y="3074912"/>
                  <a:pt x="1537456" y="3074912"/>
                </a:cubicBezTo>
                <a:cubicBezTo>
                  <a:pt x="688342" y="3074912"/>
                  <a:pt x="0" y="2386570"/>
                  <a:pt x="0" y="1537456"/>
                </a:cubicBezTo>
                <a:cubicBezTo>
                  <a:pt x="0" y="688342"/>
                  <a:pt x="688342" y="0"/>
                  <a:pt x="1537456" y="0"/>
                </a:cubicBezTo>
                <a:close/>
                <a:moveTo>
                  <a:pt x="1540876" y="550444"/>
                </a:moveTo>
                <a:cubicBezTo>
                  <a:pt x="995764" y="550444"/>
                  <a:pt x="553864" y="992344"/>
                  <a:pt x="553864" y="1537456"/>
                </a:cubicBezTo>
                <a:cubicBezTo>
                  <a:pt x="553864" y="2082568"/>
                  <a:pt x="995764" y="2524468"/>
                  <a:pt x="1540876" y="2524468"/>
                </a:cubicBezTo>
                <a:cubicBezTo>
                  <a:pt x="2085988" y="2524468"/>
                  <a:pt x="2527888" y="2082568"/>
                  <a:pt x="2527888" y="1537456"/>
                </a:cubicBezTo>
                <a:cubicBezTo>
                  <a:pt x="2527888" y="992344"/>
                  <a:pt x="2085988" y="550444"/>
                  <a:pt x="1540876" y="550444"/>
                </a:cubicBezTo>
                <a:close/>
              </a:path>
            </a:pathLst>
          </a:custGeom>
          <a:solidFill>
            <a:srgbClr val="FCA1B7"/>
          </a:solidFill>
          <a:ln w="63500">
            <a:solidFill>
              <a:schemeClr val="tx1">
                <a:lumMod val="85000"/>
                <a:lumOff val="15000"/>
              </a:schemeClr>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kumimoji="1" lang="zh-CN" altLang="en-US"/>
          </a:p>
        </p:txBody>
      </p:sp>
      <p:sp>
        <p:nvSpPr>
          <p:cNvPr id="8" name="矩形 7">
            <a:extLst>
              <a:ext uri="{FF2B5EF4-FFF2-40B4-BE49-F238E27FC236}">
                <a16:creationId xmlns:a16="http://schemas.microsoft.com/office/drawing/2014/main" id="{8FF48876-C2A8-E948-B51B-EC9DD93B0621}"/>
              </a:ext>
            </a:extLst>
          </p:cNvPr>
          <p:cNvSpPr/>
          <p:nvPr/>
        </p:nvSpPr>
        <p:spPr>
          <a:xfrm>
            <a:off x="1538273" y="1186048"/>
            <a:ext cx="9398018" cy="4774400"/>
          </a:xfrm>
          <a:prstGeom prst="rect">
            <a:avLst/>
          </a:prstGeom>
          <a:solidFill>
            <a:srgbClr val="FDCE66"/>
          </a:solidFill>
          <a:ln w="63500">
            <a:solidFill>
              <a:schemeClr val="tx1">
                <a:lumMod val="85000"/>
                <a:lumOff val="15000"/>
              </a:schemeClr>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sp>
        <p:nvSpPr>
          <p:cNvPr id="6" name="矩形 5">
            <a:extLst>
              <a:ext uri="{FF2B5EF4-FFF2-40B4-BE49-F238E27FC236}">
                <a16:creationId xmlns:a16="http://schemas.microsoft.com/office/drawing/2014/main" id="{CA94C4FE-790E-0844-A955-CCB8D7FEC14D}"/>
              </a:ext>
            </a:extLst>
          </p:cNvPr>
          <p:cNvSpPr/>
          <p:nvPr/>
        </p:nvSpPr>
        <p:spPr>
          <a:xfrm>
            <a:off x="1255709" y="972924"/>
            <a:ext cx="9531354" cy="4987524"/>
          </a:xfrm>
          <a:prstGeom prst="rect">
            <a:avLst/>
          </a:prstGeom>
          <a:solidFill>
            <a:srgbClr val="039373"/>
          </a:solidFill>
          <a:ln w="63500">
            <a:solidFill>
              <a:schemeClr val="tx1">
                <a:lumMod val="85000"/>
                <a:lumOff val="15000"/>
              </a:schemeClr>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dirty="0"/>
          </a:p>
        </p:txBody>
      </p:sp>
      <p:sp>
        <p:nvSpPr>
          <p:cNvPr id="9" name="矩形 8">
            <a:extLst>
              <a:ext uri="{FF2B5EF4-FFF2-40B4-BE49-F238E27FC236}">
                <a16:creationId xmlns:a16="http://schemas.microsoft.com/office/drawing/2014/main" id="{0545FD9D-3207-034C-B282-555FBED1DF90}"/>
              </a:ext>
            </a:extLst>
          </p:cNvPr>
          <p:cNvSpPr/>
          <p:nvPr/>
        </p:nvSpPr>
        <p:spPr>
          <a:xfrm>
            <a:off x="867966" y="5630648"/>
            <a:ext cx="10456068" cy="482200"/>
          </a:xfrm>
          <a:prstGeom prst="rect">
            <a:avLst/>
          </a:prstGeom>
          <a:solidFill>
            <a:srgbClr val="DAA16D"/>
          </a:solidFill>
          <a:ln w="63500">
            <a:solidFill>
              <a:schemeClr val="tx1">
                <a:lumMod val="85000"/>
                <a:lumOff val="15000"/>
              </a:schemeClr>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pic>
        <p:nvPicPr>
          <p:cNvPr id="14" name="图片 13">
            <a:extLst>
              <a:ext uri="{FF2B5EF4-FFF2-40B4-BE49-F238E27FC236}">
                <a16:creationId xmlns:a16="http://schemas.microsoft.com/office/drawing/2014/main" id="{7AE8E70C-7995-124F-BD53-EED92708FF3F}"/>
              </a:ext>
            </a:extLst>
          </p:cNvPr>
          <p:cNvPicPr>
            <a:picLocks noChangeAspect="1"/>
          </p:cNvPicPr>
          <p:nvPr/>
        </p:nvPicPr>
        <p:blipFill>
          <a:blip r:embed="rId3"/>
          <a:stretch>
            <a:fillRect/>
          </a:stretch>
        </p:blipFill>
        <p:spPr>
          <a:xfrm rot="8100000">
            <a:off x="1457379" y="5086237"/>
            <a:ext cx="971344" cy="972754"/>
          </a:xfrm>
          <a:prstGeom prst="rect">
            <a:avLst/>
          </a:prstGeom>
        </p:spPr>
      </p:pic>
      <p:sp>
        <p:nvSpPr>
          <p:cNvPr id="15" name="椭圆 14">
            <a:extLst>
              <a:ext uri="{FF2B5EF4-FFF2-40B4-BE49-F238E27FC236}">
                <a16:creationId xmlns:a16="http://schemas.microsoft.com/office/drawing/2014/main" id="{9092A41E-0811-544D-A10C-E8388C74A161}"/>
              </a:ext>
            </a:extLst>
          </p:cNvPr>
          <p:cNvSpPr/>
          <p:nvPr/>
        </p:nvSpPr>
        <p:spPr>
          <a:xfrm>
            <a:off x="193568" y="344264"/>
            <a:ext cx="947231" cy="947231"/>
          </a:xfrm>
          <a:prstGeom prst="ellipse">
            <a:avLst/>
          </a:prstGeom>
          <a:solidFill>
            <a:srgbClr val="FCA1B7"/>
          </a:solidFill>
          <a:ln w="63500">
            <a:solidFill>
              <a:schemeClr val="tx1">
                <a:lumMod val="85000"/>
                <a:lumOff val="1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pic>
        <p:nvPicPr>
          <p:cNvPr id="30" name="图片 29">
            <a:extLst>
              <a:ext uri="{FF2B5EF4-FFF2-40B4-BE49-F238E27FC236}">
                <a16:creationId xmlns:a16="http://schemas.microsoft.com/office/drawing/2014/main" id="{9EC910AB-C4C7-7E4D-A236-EABDE9CE136A}"/>
              </a:ext>
            </a:extLst>
          </p:cNvPr>
          <p:cNvPicPr>
            <a:picLocks noChangeAspect="1"/>
          </p:cNvPicPr>
          <p:nvPr/>
        </p:nvPicPr>
        <p:blipFill>
          <a:blip r:embed="rId4"/>
          <a:stretch>
            <a:fillRect/>
          </a:stretch>
        </p:blipFill>
        <p:spPr>
          <a:xfrm rot="2700000">
            <a:off x="10352336" y="4602419"/>
            <a:ext cx="602779" cy="1767959"/>
          </a:xfrm>
          <a:prstGeom prst="rect">
            <a:avLst/>
          </a:prstGeom>
        </p:spPr>
      </p:pic>
      <p:pic>
        <p:nvPicPr>
          <p:cNvPr id="31" name="image 102">
            <a:extLst>
              <a:ext uri="{FF2B5EF4-FFF2-40B4-BE49-F238E27FC236}">
                <a16:creationId xmlns:a16="http://schemas.microsoft.com/office/drawing/2014/main" id="{E996C341-1238-B345-AC8D-A96E7680A244}"/>
              </a:ext>
            </a:extLst>
          </p:cNvPr>
          <p:cNvPicPr>
            <a:picLocks noChangeAspect="1"/>
          </p:cNvPicPr>
          <p:nvPr/>
        </p:nvPicPr>
        <p:blipFill>
          <a:blip r:embed="rId5"/>
          <a:srcRect/>
          <a:stretch>
            <a:fillRect/>
          </a:stretch>
        </p:blipFill>
        <p:spPr>
          <a:xfrm>
            <a:off x="11213302" y="343752"/>
            <a:ext cx="933436" cy="698048"/>
          </a:xfrm>
          <a:prstGeom prst="rect">
            <a:avLst/>
          </a:prstGeom>
        </p:spPr>
      </p:pic>
      <p:sp>
        <p:nvSpPr>
          <p:cNvPr id="25" name="椭圆 24">
            <a:extLst>
              <a:ext uri="{FF2B5EF4-FFF2-40B4-BE49-F238E27FC236}">
                <a16:creationId xmlns:a16="http://schemas.microsoft.com/office/drawing/2014/main" id="{CD841DE2-9171-3442-BAE4-76C1424A4461}"/>
              </a:ext>
            </a:extLst>
          </p:cNvPr>
          <p:cNvSpPr/>
          <p:nvPr/>
        </p:nvSpPr>
        <p:spPr>
          <a:xfrm>
            <a:off x="11539852" y="750714"/>
            <a:ext cx="572351" cy="572351"/>
          </a:xfrm>
          <a:prstGeom prst="ellipse">
            <a:avLst/>
          </a:prstGeom>
          <a:solidFill>
            <a:srgbClr val="F99450"/>
          </a:solidFill>
          <a:ln w="63500">
            <a:solidFill>
              <a:schemeClr val="tx1">
                <a:lumMod val="85000"/>
                <a:lumOff val="1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sp>
        <p:nvSpPr>
          <p:cNvPr id="37" name="椭圆 36">
            <a:extLst>
              <a:ext uri="{FF2B5EF4-FFF2-40B4-BE49-F238E27FC236}">
                <a16:creationId xmlns:a16="http://schemas.microsoft.com/office/drawing/2014/main" id="{87567239-FEA4-A342-A3B8-84E700FED830}"/>
              </a:ext>
            </a:extLst>
          </p:cNvPr>
          <p:cNvSpPr/>
          <p:nvPr/>
        </p:nvSpPr>
        <p:spPr>
          <a:xfrm>
            <a:off x="254897" y="6059218"/>
            <a:ext cx="572351" cy="572351"/>
          </a:xfrm>
          <a:prstGeom prst="ellipse">
            <a:avLst/>
          </a:prstGeom>
          <a:solidFill>
            <a:schemeClr val="accent6">
              <a:lumMod val="60000"/>
              <a:lumOff val="40000"/>
            </a:schemeClr>
          </a:solidFill>
          <a:ln w="63500">
            <a:solidFill>
              <a:schemeClr val="tx1">
                <a:lumMod val="85000"/>
                <a:lumOff val="1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sp>
        <p:nvSpPr>
          <p:cNvPr id="38" name="椭圆 37">
            <a:extLst>
              <a:ext uri="{FF2B5EF4-FFF2-40B4-BE49-F238E27FC236}">
                <a16:creationId xmlns:a16="http://schemas.microsoft.com/office/drawing/2014/main" id="{492F0907-5FF6-EF4F-95D9-3A2378583F87}"/>
              </a:ext>
            </a:extLst>
          </p:cNvPr>
          <p:cNvSpPr/>
          <p:nvPr/>
        </p:nvSpPr>
        <p:spPr>
          <a:xfrm>
            <a:off x="689352" y="4237643"/>
            <a:ext cx="359356" cy="359356"/>
          </a:xfrm>
          <a:prstGeom prst="ellipse">
            <a:avLst/>
          </a:prstGeom>
          <a:solidFill>
            <a:schemeClr val="accent4">
              <a:lumMod val="40000"/>
              <a:lumOff val="60000"/>
            </a:schemeClr>
          </a:solidFill>
          <a:ln w="63500">
            <a:solidFill>
              <a:schemeClr val="tx1">
                <a:lumMod val="85000"/>
                <a:lumOff val="1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grpSp>
        <p:nvGrpSpPr>
          <p:cNvPr id="7" name="组合 6">
            <a:extLst>
              <a:ext uri="{FF2B5EF4-FFF2-40B4-BE49-F238E27FC236}">
                <a16:creationId xmlns:a16="http://schemas.microsoft.com/office/drawing/2014/main" id="{D33213F8-3A55-694F-B671-D7EDE13586B1}"/>
              </a:ext>
            </a:extLst>
          </p:cNvPr>
          <p:cNvGrpSpPr/>
          <p:nvPr/>
        </p:nvGrpSpPr>
        <p:grpSpPr>
          <a:xfrm>
            <a:off x="2843213" y="5216309"/>
            <a:ext cx="1014412" cy="414337"/>
            <a:chOff x="2843213" y="5216309"/>
            <a:chExt cx="1014412" cy="414337"/>
          </a:xfrm>
        </p:grpSpPr>
        <p:sp>
          <p:nvSpPr>
            <p:cNvPr id="39" name="圆角矩形 38">
              <a:extLst>
                <a:ext uri="{FF2B5EF4-FFF2-40B4-BE49-F238E27FC236}">
                  <a16:creationId xmlns:a16="http://schemas.microsoft.com/office/drawing/2014/main" id="{B1A4F77A-A637-C04F-B844-1DDABD33E55F}"/>
                </a:ext>
              </a:extLst>
            </p:cNvPr>
            <p:cNvSpPr/>
            <p:nvPr/>
          </p:nvSpPr>
          <p:spPr>
            <a:xfrm>
              <a:off x="2843213" y="5216311"/>
              <a:ext cx="1014412" cy="414335"/>
            </a:xfrm>
            <a:prstGeom prst="roundRect">
              <a:avLst/>
            </a:prstGeom>
            <a:solidFill>
              <a:schemeClr val="bg1"/>
            </a:solidFill>
            <a:ln w="63500">
              <a:solidFill>
                <a:schemeClr val="tx1">
                  <a:lumMod val="85000"/>
                  <a:lumOff val="1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sp>
          <p:nvSpPr>
            <p:cNvPr id="40" name="圆角矩形 39">
              <a:extLst>
                <a:ext uri="{FF2B5EF4-FFF2-40B4-BE49-F238E27FC236}">
                  <a16:creationId xmlns:a16="http://schemas.microsoft.com/office/drawing/2014/main" id="{B5406BB8-28DD-444E-B328-65ED44349015}"/>
                </a:ext>
              </a:extLst>
            </p:cNvPr>
            <p:cNvSpPr/>
            <p:nvPr/>
          </p:nvSpPr>
          <p:spPr>
            <a:xfrm>
              <a:off x="2843213" y="5216309"/>
              <a:ext cx="1014412" cy="144000"/>
            </a:xfrm>
            <a:prstGeom prst="roundRect">
              <a:avLst/>
            </a:prstGeom>
            <a:solidFill>
              <a:schemeClr val="bg1">
                <a:lumMod val="85000"/>
              </a:schemeClr>
            </a:solidFill>
            <a:ln w="63500">
              <a:solidFill>
                <a:schemeClr val="tx1">
                  <a:lumMod val="85000"/>
                  <a:lumOff val="1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grpSp>
      <p:sp>
        <p:nvSpPr>
          <p:cNvPr id="41" name="圆角矩形 40">
            <a:extLst>
              <a:ext uri="{FF2B5EF4-FFF2-40B4-BE49-F238E27FC236}">
                <a16:creationId xmlns:a16="http://schemas.microsoft.com/office/drawing/2014/main" id="{74F52066-FE56-284B-8E04-B1BC501F257A}"/>
              </a:ext>
            </a:extLst>
          </p:cNvPr>
          <p:cNvSpPr/>
          <p:nvPr/>
        </p:nvSpPr>
        <p:spPr>
          <a:xfrm>
            <a:off x="4064370" y="5437766"/>
            <a:ext cx="528638" cy="180000"/>
          </a:xfrm>
          <a:prstGeom prst="roundRect">
            <a:avLst/>
          </a:prstGeom>
          <a:solidFill>
            <a:schemeClr val="accent2">
              <a:lumMod val="20000"/>
              <a:lumOff val="80000"/>
            </a:schemeClr>
          </a:solidFill>
          <a:ln w="63500">
            <a:solidFill>
              <a:schemeClr val="tx1">
                <a:lumMod val="85000"/>
                <a:lumOff val="1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sp>
        <p:nvSpPr>
          <p:cNvPr id="42" name="圆角矩形 41">
            <a:extLst>
              <a:ext uri="{FF2B5EF4-FFF2-40B4-BE49-F238E27FC236}">
                <a16:creationId xmlns:a16="http://schemas.microsoft.com/office/drawing/2014/main" id="{A8DAA526-0255-D944-8749-ACD3AD5467FA}"/>
              </a:ext>
            </a:extLst>
          </p:cNvPr>
          <p:cNvSpPr/>
          <p:nvPr/>
        </p:nvSpPr>
        <p:spPr>
          <a:xfrm>
            <a:off x="4764458" y="5437766"/>
            <a:ext cx="528638" cy="180000"/>
          </a:xfrm>
          <a:prstGeom prst="roundRect">
            <a:avLst/>
          </a:prstGeom>
          <a:solidFill>
            <a:schemeClr val="bg1"/>
          </a:solidFill>
          <a:ln w="63500">
            <a:solidFill>
              <a:schemeClr val="tx1">
                <a:lumMod val="85000"/>
                <a:lumOff val="1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sp>
        <p:nvSpPr>
          <p:cNvPr id="43" name="圆角矩形 42">
            <a:extLst>
              <a:ext uri="{FF2B5EF4-FFF2-40B4-BE49-F238E27FC236}">
                <a16:creationId xmlns:a16="http://schemas.microsoft.com/office/drawing/2014/main" id="{7B2660D6-BFD4-FC48-AB72-407E1DA87EC6}"/>
              </a:ext>
            </a:extLst>
          </p:cNvPr>
          <p:cNvSpPr/>
          <p:nvPr/>
        </p:nvSpPr>
        <p:spPr>
          <a:xfrm>
            <a:off x="8536358" y="5437766"/>
            <a:ext cx="528638" cy="180000"/>
          </a:xfrm>
          <a:prstGeom prst="roundRect">
            <a:avLst/>
          </a:prstGeom>
          <a:solidFill>
            <a:schemeClr val="accent6">
              <a:lumMod val="60000"/>
              <a:lumOff val="40000"/>
            </a:schemeClr>
          </a:solidFill>
          <a:ln w="63500">
            <a:solidFill>
              <a:schemeClr val="tx1">
                <a:lumMod val="85000"/>
                <a:lumOff val="1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sp>
        <p:nvSpPr>
          <p:cNvPr id="2" name="文本框 1">
            <a:extLst>
              <a:ext uri="{FF2B5EF4-FFF2-40B4-BE49-F238E27FC236}">
                <a16:creationId xmlns:a16="http://schemas.microsoft.com/office/drawing/2014/main" id="{F4970C44-83AF-7A41-BD2D-DA16D877A9EB}"/>
              </a:ext>
            </a:extLst>
          </p:cNvPr>
          <p:cNvSpPr txBox="1"/>
          <p:nvPr/>
        </p:nvSpPr>
        <p:spPr>
          <a:xfrm>
            <a:off x="1538273" y="1216940"/>
            <a:ext cx="1797287" cy="646331"/>
          </a:xfrm>
          <a:prstGeom prst="rect">
            <a:avLst/>
          </a:prstGeom>
          <a:noFill/>
        </p:spPr>
        <p:txBody>
          <a:bodyPr wrap="none" rtlCol="0">
            <a:spAutoFit/>
          </a:bodyPr>
          <a:lstStyle/>
          <a:p>
            <a:r>
              <a:rPr kumimoji="1" lang="en-US" altLang="zh-CN" sz="3600" dirty="0">
                <a:solidFill>
                  <a:srgbClr val="FFE799"/>
                </a:solidFill>
                <a:latin typeface="#9Slide07 IcielKoni" pitchFamily="2" charset="0"/>
                <a:ea typeface="zihun7hao-wennuantongzhiti" pitchFamily="2" charset="-122"/>
              </a:rPr>
              <a:t>TOÁN 2</a:t>
            </a:r>
            <a:endParaRPr kumimoji="1" lang="zh-CN" altLang="en-US" sz="3600" dirty="0">
              <a:solidFill>
                <a:srgbClr val="FFE799"/>
              </a:solidFill>
              <a:latin typeface="#9Slide07 IcielKoni" pitchFamily="2" charset="0"/>
              <a:ea typeface="zihun7hao-wennuantongzhiti" pitchFamily="2" charset="-122"/>
            </a:endParaRPr>
          </a:p>
        </p:txBody>
      </p:sp>
      <p:sp>
        <p:nvSpPr>
          <p:cNvPr id="5" name="圆角矩形 4">
            <a:extLst>
              <a:ext uri="{FF2B5EF4-FFF2-40B4-BE49-F238E27FC236}">
                <a16:creationId xmlns:a16="http://schemas.microsoft.com/office/drawing/2014/main" id="{4660D9A8-5446-434B-A63E-84FD3E31989B}"/>
              </a:ext>
            </a:extLst>
          </p:cNvPr>
          <p:cNvSpPr/>
          <p:nvPr/>
        </p:nvSpPr>
        <p:spPr>
          <a:xfrm>
            <a:off x="3889231" y="4596999"/>
            <a:ext cx="1818072" cy="440262"/>
          </a:xfrm>
          <a:prstGeom prst="roundRect">
            <a:avLst>
              <a:gd name="adj" fmla="val 50000"/>
            </a:avLst>
          </a:prstGeom>
          <a:solidFill>
            <a:srgbClr val="FFE79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sp>
        <p:nvSpPr>
          <p:cNvPr id="3" name="文本框 2">
            <a:extLst>
              <a:ext uri="{FF2B5EF4-FFF2-40B4-BE49-F238E27FC236}">
                <a16:creationId xmlns:a16="http://schemas.microsoft.com/office/drawing/2014/main" id="{23A84DD3-5E52-5344-B9D1-740345AE6AEA}"/>
              </a:ext>
            </a:extLst>
          </p:cNvPr>
          <p:cNvSpPr txBox="1"/>
          <p:nvPr/>
        </p:nvSpPr>
        <p:spPr>
          <a:xfrm>
            <a:off x="4283794" y="4622211"/>
            <a:ext cx="1069524" cy="461665"/>
          </a:xfrm>
          <a:prstGeom prst="rect">
            <a:avLst/>
          </a:prstGeom>
          <a:noFill/>
        </p:spPr>
        <p:txBody>
          <a:bodyPr wrap="none" rtlCol="0">
            <a:spAutoFit/>
          </a:bodyPr>
          <a:lstStyle/>
          <a:p>
            <a:r>
              <a:rPr kumimoji="1" lang="en-US" altLang="zh-CN" sz="2400" dirty="0">
                <a:solidFill>
                  <a:srgbClr val="039373"/>
                </a:solidFill>
                <a:latin typeface="#9Slide07 IcielKoni" pitchFamily="2" charset="0"/>
                <a:ea typeface="zihun58hao-chuangzhonghei" pitchFamily="2" charset="-122"/>
              </a:rPr>
              <a:t>TIẾT 2</a:t>
            </a:r>
            <a:endParaRPr kumimoji="1" lang="zh-CN" altLang="en-US" sz="2400" dirty="0">
              <a:solidFill>
                <a:srgbClr val="039373"/>
              </a:solidFill>
              <a:latin typeface="#9Slide07 IcielKoni" pitchFamily="2" charset="0"/>
              <a:ea typeface="zihun58hao-chuangzhonghei" pitchFamily="2" charset="-122"/>
            </a:endParaRPr>
          </a:p>
        </p:txBody>
      </p:sp>
      <p:sp>
        <p:nvSpPr>
          <p:cNvPr id="24" name="椭圆 23">
            <a:extLst>
              <a:ext uri="{FF2B5EF4-FFF2-40B4-BE49-F238E27FC236}">
                <a16:creationId xmlns:a16="http://schemas.microsoft.com/office/drawing/2014/main" id="{43BF8D45-6765-854F-A41F-1FDCFE5E91B9}"/>
              </a:ext>
            </a:extLst>
          </p:cNvPr>
          <p:cNvSpPr/>
          <p:nvPr/>
        </p:nvSpPr>
        <p:spPr>
          <a:xfrm>
            <a:off x="1864528" y="304122"/>
            <a:ext cx="359136" cy="359136"/>
          </a:xfrm>
          <a:prstGeom prst="ellipse">
            <a:avLst/>
          </a:prstGeom>
          <a:solidFill>
            <a:srgbClr val="BD9EE2"/>
          </a:solidFill>
          <a:ln w="63500">
            <a:solidFill>
              <a:schemeClr val="tx1">
                <a:lumMod val="85000"/>
                <a:lumOff val="1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dirty="0"/>
          </a:p>
        </p:txBody>
      </p:sp>
      <p:sp>
        <p:nvSpPr>
          <p:cNvPr id="26" name="椭圆 25">
            <a:extLst>
              <a:ext uri="{FF2B5EF4-FFF2-40B4-BE49-F238E27FC236}">
                <a16:creationId xmlns:a16="http://schemas.microsoft.com/office/drawing/2014/main" id="{1FDA4700-4234-EC4C-8E13-3F1E9521582B}"/>
              </a:ext>
            </a:extLst>
          </p:cNvPr>
          <p:cNvSpPr/>
          <p:nvPr/>
        </p:nvSpPr>
        <p:spPr>
          <a:xfrm>
            <a:off x="10059219" y="483690"/>
            <a:ext cx="359136" cy="359136"/>
          </a:xfrm>
          <a:prstGeom prst="ellipse">
            <a:avLst/>
          </a:prstGeom>
          <a:solidFill>
            <a:srgbClr val="F99450"/>
          </a:solidFill>
          <a:ln w="63500">
            <a:solidFill>
              <a:schemeClr val="tx1">
                <a:lumMod val="85000"/>
                <a:lumOff val="1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grpSp>
        <p:nvGrpSpPr>
          <p:cNvPr id="12" name="Group 11">
            <a:extLst>
              <a:ext uri="{FF2B5EF4-FFF2-40B4-BE49-F238E27FC236}">
                <a16:creationId xmlns:a16="http://schemas.microsoft.com/office/drawing/2014/main" id="{BB9841E4-A69D-F743-964C-D2A28824EE61}"/>
              </a:ext>
            </a:extLst>
          </p:cNvPr>
          <p:cNvGrpSpPr/>
          <p:nvPr/>
        </p:nvGrpSpPr>
        <p:grpSpPr>
          <a:xfrm>
            <a:off x="2287104" y="2732015"/>
            <a:ext cx="7617791" cy="1108035"/>
            <a:chOff x="2114063" y="2746397"/>
            <a:chExt cx="7617791" cy="1108035"/>
          </a:xfrm>
        </p:grpSpPr>
        <p:sp>
          <p:nvSpPr>
            <p:cNvPr id="44" name="文本框 43">
              <a:extLst>
                <a:ext uri="{FF2B5EF4-FFF2-40B4-BE49-F238E27FC236}">
                  <a16:creationId xmlns:a16="http://schemas.microsoft.com/office/drawing/2014/main" id="{91547EE9-4FD9-4F42-A504-5CE41655ECA8}"/>
                </a:ext>
              </a:extLst>
            </p:cNvPr>
            <p:cNvSpPr txBox="1"/>
            <p:nvPr/>
          </p:nvSpPr>
          <p:spPr>
            <a:xfrm>
              <a:off x="2114063" y="2746397"/>
              <a:ext cx="7441461" cy="1107996"/>
            </a:xfrm>
            <a:prstGeom prst="rect">
              <a:avLst/>
            </a:prstGeom>
            <a:noFill/>
          </p:spPr>
          <p:txBody>
            <a:bodyPr wrap="none" rtlCol="0">
              <a:spAutoFit/>
            </a:bodyPr>
            <a:lstStyle/>
            <a:p>
              <a:pPr algn="ctr"/>
              <a:r>
                <a:rPr kumimoji="1" lang="en-US" altLang="zh-CN" sz="6600" dirty="0">
                  <a:ln w="155575">
                    <a:solidFill>
                      <a:schemeClr val="bg1"/>
                    </a:solidFill>
                  </a:ln>
                  <a:solidFill>
                    <a:schemeClr val="bg1"/>
                  </a:solidFill>
                  <a:latin typeface="#9Slide07 IcielKoni" pitchFamily="2" charset="0"/>
                  <a:ea typeface="zihun7hao-wennuantongzhiti" pitchFamily="2" charset="-122"/>
                </a:rPr>
                <a:t>ÔN TẬP HÌNH HỌC</a:t>
              </a:r>
            </a:p>
          </p:txBody>
        </p:sp>
        <p:sp>
          <p:nvSpPr>
            <p:cNvPr id="27" name="文本框 43">
              <a:extLst>
                <a:ext uri="{FF2B5EF4-FFF2-40B4-BE49-F238E27FC236}">
                  <a16:creationId xmlns:a16="http://schemas.microsoft.com/office/drawing/2014/main" id="{91547EE9-4FD9-4F42-A504-5CE41655ECA8}"/>
                </a:ext>
              </a:extLst>
            </p:cNvPr>
            <p:cNvSpPr txBox="1"/>
            <p:nvPr/>
          </p:nvSpPr>
          <p:spPr>
            <a:xfrm>
              <a:off x="2114063" y="2746436"/>
              <a:ext cx="7617791" cy="1107996"/>
            </a:xfrm>
            <a:prstGeom prst="rect">
              <a:avLst/>
            </a:prstGeom>
            <a:noFill/>
          </p:spPr>
          <p:txBody>
            <a:bodyPr wrap="none" rtlCol="0">
              <a:spAutoFit/>
            </a:bodyPr>
            <a:lstStyle/>
            <a:p>
              <a:pPr algn="ctr"/>
              <a:r>
                <a:rPr kumimoji="1" lang="en-US" altLang="zh-CN" sz="6600" dirty="0">
                  <a:ln w="19050">
                    <a:solidFill>
                      <a:schemeClr val="tx1"/>
                    </a:solidFill>
                  </a:ln>
                  <a:solidFill>
                    <a:srgbClr val="FCA1B7"/>
                  </a:solidFill>
                  <a:latin typeface="#9Slide07 IcielKoni" pitchFamily="2" charset="0"/>
                  <a:ea typeface="zihun7hao-wennuantongzhiti" pitchFamily="2" charset="-122"/>
                </a:rPr>
                <a:t>ÔN TẬP HÌNH HỌC </a:t>
              </a:r>
              <a:endParaRPr kumimoji="1" lang="zh-CN" altLang="en-US" sz="6600" dirty="0">
                <a:ln w="19050">
                  <a:solidFill>
                    <a:schemeClr val="tx1"/>
                  </a:solidFill>
                </a:ln>
                <a:solidFill>
                  <a:srgbClr val="FCA1B7"/>
                </a:solidFill>
                <a:latin typeface="#9Slide07 IcielKoni" pitchFamily="2" charset="0"/>
                <a:ea typeface="zihun7hao-wennuantongzhiti" pitchFamily="2" charset="-122"/>
              </a:endParaRPr>
            </a:p>
          </p:txBody>
        </p:sp>
      </p:grpSp>
      <p:sp>
        <p:nvSpPr>
          <p:cNvPr id="28" name="圆角矩形 4">
            <a:extLst>
              <a:ext uri="{FF2B5EF4-FFF2-40B4-BE49-F238E27FC236}">
                <a16:creationId xmlns:a16="http://schemas.microsoft.com/office/drawing/2014/main" id="{4660D9A8-5446-434B-A63E-84FD3E31989B}"/>
              </a:ext>
            </a:extLst>
          </p:cNvPr>
          <p:cNvSpPr/>
          <p:nvPr/>
        </p:nvSpPr>
        <p:spPr>
          <a:xfrm>
            <a:off x="6429111" y="4596999"/>
            <a:ext cx="1818072" cy="440262"/>
          </a:xfrm>
          <a:prstGeom prst="roundRect">
            <a:avLst>
              <a:gd name="adj" fmla="val 50000"/>
            </a:avLst>
          </a:prstGeom>
          <a:solidFill>
            <a:srgbClr val="FFE79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sp>
        <p:nvSpPr>
          <p:cNvPr id="29" name="文本框 2">
            <a:extLst>
              <a:ext uri="{FF2B5EF4-FFF2-40B4-BE49-F238E27FC236}">
                <a16:creationId xmlns:a16="http://schemas.microsoft.com/office/drawing/2014/main" id="{23A84DD3-5E52-5344-B9D1-740345AE6AEA}"/>
              </a:ext>
            </a:extLst>
          </p:cNvPr>
          <p:cNvSpPr txBox="1"/>
          <p:nvPr/>
        </p:nvSpPr>
        <p:spPr>
          <a:xfrm>
            <a:off x="6481748" y="4596999"/>
            <a:ext cx="1808508" cy="461665"/>
          </a:xfrm>
          <a:prstGeom prst="rect">
            <a:avLst/>
          </a:prstGeom>
          <a:noFill/>
        </p:spPr>
        <p:txBody>
          <a:bodyPr wrap="none" rtlCol="0">
            <a:spAutoFit/>
          </a:bodyPr>
          <a:lstStyle/>
          <a:p>
            <a:r>
              <a:rPr kumimoji="1" lang="en-US" altLang="zh-CN" sz="2400" dirty="0">
                <a:solidFill>
                  <a:srgbClr val="039373"/>
                </a:solidFill>
                <a:latin typeface="#9Slide07 IcielKoni" pitchFamily="2" charset="0"/>
                <a:ea typeface="zihun58hao-chuangzhonghei" pitchFamily="2" charset="-122"/>
              </a:rPr>
              <a:t>TRANG 129</a:t>
            </a:r>
            <a:endParaRPr kumimoji="1" lang="zh-CN" altLang="en-US" sz="2400" dirty="0">
              <a:solidFill>
                <a:srgbClr val="039373"/>
              </a:solidFill>
              <a:latin typeface="#9Slide07 IcielKoni" pitchFamily="2" charset="0"/>
              <a:ea typeface="zihun58hao-chuangzhonghei" pitchFamily="2" charset="-122"/>
            </a:endParaRPr>
          </a:p>
        </p:txBody>
      </p:sp>
      <p:pic>
        <p:nvPicPr>
          <p:cNvPr id="10" name="Picture 9"/>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9325038" y="1033648"/>
            <a:ext cx="1348381" cy="1348381"/>
          </a:xfrm>
          <a:prstGeom prst="rect">
            <a:avLst/>
          </a:prstGeom>
        </p:spPr>
      </p:pic>
      <p:pic>
        <p:nvPicPr>
          <p:cNvPr id="11" name="Picture 10"/>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263256" y="5572614"/>
            <a:ext cx="582547" cy="990331"/>
          </a:xfrm>
          <a:prstGeom prst="rect">
            <a:avLst/>
          </a:prstGeom>
        </p:spPr>
      </p:pic>
    </p:spTree>
    <p:extLst>
      <p:ext uri="{BB962C8B-B14F-4D97-AF65-F5344CB8AC3E}">
        <p14:creationId xmlns:p14="http://schemas.microsoft.com/office/powerpoint/2010/main" val="3146900289"/>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 101">
            <a:extLst>
              <a:ext uri="{FF2B5EF4-FFF2-40B4-BE49-F238E27FC236}">
                <a16:creationId xmlns:a16="http://schemas.microsoft.com/office/drawing/2014/main" id="{824580FE-5A13-9A4F-9F64-99328C4DCC83}"/>
              </a:ext>
            </a:extLst>
          </p:cNvPr>
          <p:cNvPicPr>
            <a:picLocks noChangeAspect="1"/>
          </p:cNvPicPr>
          <p:nvPr/>
        </p:nvPicPr>
        <p:blipFill>
          <a:blip r:embed="rId2"/>
          <a:srcRect/>
          <a:stretch>
            <a:fillRect/>
          </a:stretch>
        </p:blipFill>
        <p:spPr>
          <a:xfrm>
            <a:off x="-2" y="-171430"/>
            <a:ext cx="12192002" cy="6858001"/>
          </a:xfrm>
          <a:prstGeom prst="rect">
            <a:avLst/>
          </a:prstGeom>
        </p:spPr>
      </p:pic>
      <p:sp>
        <p:nvSpPr>
          <p:cNvPr id="3" name="矩形 2">
            <a:extLst>
              <a:ext uri="{FF2B5EF4-FFF2-40B4-BE49-F238E27FC236}">
                <a16:creationId xmlns:a16="http://schemas.microsoft.com/office/drawing/2014/main" id="{74E66163-77AA-1040-974A-9A710A6F9934}"/>
              </a:ext>
            </a:extLst>
          </p:cNvPr>
          <p:cNvSpPr/>
          <p:nvPr/>
        </p:nvSpPr>
        <p:spPr>
          <a:xfrm>
            <a:off x="516732" y="469294"/>
            <a:ext cx="11158537" cy="5919412"/>
          </a:xfrm>
          <a:prstGeom prst="rect">
            <a:avLst/>
          </a:prstGeom>
          <a:noFill/>
          <a:ln w="63500">
            <a:solidFill>
              <a:schemeClr val="tx1">
                <a:lumMod val="85000"/>
                <a:lumOff val="15000"/>
              </a:schemeClr>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dirty="0"/>
          </a:p>
        </p:txBody>
      </p:sp>
      <p:sp>
        <p:nvSpPr>
          <p:cNvPr id="5" name="椭圆 4">
            <a:extLst>
              <a:ext uri="{FF2B5EF4-FFF2-40B4-BE49-F238E27FC236}">
                <a16:creationId xmlns:a16="http://schemas.microsoft.com/office/drawing/2014/main" id="{926990B4-7171-2644-B9F3-D8DCE0E5D03E}"/>
              </a:ext>
            </a:extLst>
          </p:cNvPr>
          <p:cNvSpPr/>
          <p:nvPr/>
        </p:nvSpPr>
        <p:spPr>
          <a:xfrm>
            <a:off x="-224147" y="-171430"/>
            <a:ext cx="703249" cy="703249"/>
          </a:xfrm>
          <a:prstGeom prst="ellipse">
            <a:avLst/>
          </a:prstGeom>
          <a:solidFill>
            <a:srgbClr val="FFE799"/>
          </a:solidFill>
          <a:ln w="63500">
            <a:solidFill>
              <a:schemeClr val="tx1">
                <a:lumMod val="85000"/>
                <a:lumOff val="1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pic>
        <p:nvPicPr>
          <p:cNvPr id="6" name="image 102">
            <a:extLst>
              <a:ext uri="{FF2B5EF4-FFF2-40B4-BE49-F238E27FC236}">
                <a16:creationId xmlns:a16="http://schemas.microsoft.com/office/drawing/2014/main" id="{6378D6D9-5213-684E-8EEC-EF86981BE8B2}"/>
              </a:ext>
            </a:extLst>
          </p:cNvPr>
          <p:cNvPicPr>
            <a:picLocks noChangeAspect="1"/>
          </p:cNvPicPr>
          <p:nvPr/>
        </p:nvPicPr>
        <p:blipFill>
          <a:blip r:embed="rId3"/>
          <a:srcRect/>
          <a:stretch>
            <a:fillRect/>
          </a:stretch>
        </p:blipFill>
        <p:spPr>
          <a:xfrm>
            <a:off x="11077121" y="-349025"/>
            <a:ext cx="933436" cy="698048"/>
          </a:xfrm>
          <a:prstGeom prst="rect">
            <a:avLst/>
          </a:prstGeom>
        </p:spPr>
      </p:pic>
      <p:sp>
        <p:nvSpPr>
          <p:cNvPr id="10" name="椭圆 9">
            <a:extLst>
              <a:ext uri="{FF2B5EF4-FFF2-40B4-BE49-F238E27FC236}">
                <a16:creationId xmlns:a16="http://schemas.microsoft.com/office/drawing/2014/main" id="{0BD46786-8FB9-184C-BF1C-AFAC123A2BA2}"/>
              </a:ext>
            </a:extLst>
          </p:cNvPr>
          <p:cNvSpPr/>
          <p:nvPr/>
        </p:nvSpPr>
        <p:spPr>
          <a:xfrm>
            <a:off x="10478501" y="-122394"/>
            <a:ext cx="417175" cy="417175"/>
          </a:xfrm>
          <a:prstGeom prst="ellipse">
            <a:avLst/>
          </a:prstGeom>
          <a:solidFill>
            <a:srgbClr val="FCA1B7"/>
          </a:solidFill>
          <a:ln w="63500">
            <a:solidFill>
              <a:schemeClr val="tx1">
                <a:lumMod val="85000"/>
                <a:lumOff val="1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sp>
        <p:nvSpPr>
          <p:cNvPr id="35" name="文本框 19">
            <a:extLst>
              <a:ext uri="{FF2B5EF4-FFF2-40B4-BE49-F238E27FC236}">
                <a16:creationId xmlns:a16="http://schemas.microsoft.com/office/drawing/2014/main" id="{20B5F700-1D9A-B242-A637-49FDCD54485B}"/>
              </a:ext>
            </a:extLst>
          </p:cNvPr>
          <p:cNvSpPr txBox="1"/>
          <p:nvPr/>
        </p:nvSpPr>
        <p:spPr>
          <a:xfrm>
            <a:off x="674319" y="618412"/>
            <a:ext cx="1996059" cy="769441"/>
          </a:xfrm>
          <a:prstGeom prst="rect">
            <a:avLst/>
          </a:prstGeom>
          <a:noFill/>
        </p:spPr>
        <p:txBody>
          <a:bodyPr wrap="none" rtlCol="0">
            <a:spAutoFit/>
          </a:bodyPr>
          <a:lstStyle/>
          <a:p>
            <a:r>
              <a:rPr kumimoji="1" lang="en-US" altLang="zh-CN" sz="4400" dirty="0">
                <a:ln w="28575">
                  <a:solidFill>
                    <a:sysClr val="windowText" lastClr="000000"/>
                  </a:solidFill>
                </a:ln>
                <a:solidFill>
                  <a:srgbClr val="FCA1B7"/>
                </a:solidFill>
                <a:latin typeface="#9Slide07 IcielKoni" pitchFamily="2" charset="0"/>
                <a:ea typeface="zihun7hao-wennuantongzhiti" pitchFamily="2" charset="-122"/>
              </a:rPr>
              <a:t>BÀI 4 -</a:t>
            </a:r>
            <a:endParaRPr kumimoji="1" lang="zh-CN" altLang="en-US" sz="4400" dirty="0">
              <a:ln w="28575">
                <a:solidFill>
                  <a:sysClr val="windowText" lastClr="000000"/>
                </a:solidFill>
              </a:ln>
              <a:solidFill>
                <a:srgbClr val="FCA1B7"/>
              </a:solidFill>
              <a:latin typeface="#9Slide07 IcielKoni" pitchFamily="2" charset="0"/>
              <a:ea typeface="zihun7hao-wennuantongzhiti" pitchFamily="2" charset="-122"/>
            </a:endParaRPr>
          </a:p>
        </p:txBody>
      </p:sp>
      <p:sp>
        <p:nvSpPr>
          <p:cNvPr id="36" name="文本框 19">
            <a:extLst>
              <a:ext uri="{FF2B5EF4-FFF2-40B4-BE49-F238E27FC236}">
                <a16:creationId xmlns:a16="http://schemas.microsoft.com/office/drawing/2014/main" id="{20B5F700-1D9A-B242-A637-49FDCD54485B}"/>
              </a:ext>
            </a:extLst>
          </p:cNvPr>
          <p:cNvSpPr txBox="1"/>
          <p:nvPr/>
        </p:nvSpPr>
        <p:spPr>
          <a:xfrm>
            <a:off x="2623892" y="578206"/>
            <a:ext cx="8798476" cy="2554545"/>
          </a:xfrm>
          <a:prstGeom prst="rect">
            <a:avLst/>
          </a:prstGeom>
          <a:noFill/>
        </p:spPr>
        <p:txBody>
          <a:bodyPr wrap="square" rtlCol="0">
            <a:spAutoFit/>
          </a:bodyPr>
          <a:lstStyle/>
          <a:p>
            <a:pPr algn="just"/>
            <a:r>
              <a:rPr lang="vi-VN" sz="4000" b="1" dirty="0">
                <a:solidFill>
                  <a:srgbClr val="C00000"/>
                </a:solidFill>
                <a:latin typeface="Calibri" panose="020F0502020204030204" pitchFamily="34" charset="0"/>
                <a:cs typeface="Calibri" panose="020F0502020204030204" pitchFamily="34" charset="0"/>
              </a:rPr>
              <a:t>Kiến vàng đi đến đĩa kéo theo đường MNPQO, kiến đỏ đi đến đĩa kẹo theo đường ABCDEGHO (như hình vẽ). Hỏi đường đi của con kiến nào ngắn hơn?</a:t>
            </a:r>
            <a:endParaRPr kumimoji="1" lang="zh-CN" altLang="en-US" sz="4000" b="1" dirty="0">
              <a:ln w="28575">
                <a:noFill/>
              </a:ln>
              <a:solidFill>
                <a:srgbClr val="C00000"/>
              </a:solidFill>
              <a:latin typeface="Calibri" panose="020F0502020204030204" pitchFamily="34" charset="0"/>
              <a:ea typeface="zihun7hao-wennuantongzhiti" pitchFamily="2" charset="-122"/>
              <a:cs typeface="Calibri" panose="020F0502020204030204" pitchFamily="34" charset="0"/>
            </a:endParaRPr>
          </a:p>
        </p:txBody>
      </p:sp>
      <p:pic>
        <p:nvPicPr>
          <p:cNvPr id="6146" name="Picture 2">
            <a:extLst>
              <a:ext uri="{FF2B5EF4-FFF2-40B4-BE49-F238E27FC236}">
                <a16:creationId xmlns:a16="http://schemas.microsoft.com/office/drawing/2014/main" id="{397EC73C-0A54-CA44-88EB-843CCF6B7B8C}"/>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765459" y="3132751"/>
            <a:ext cx="5276850" cy="29019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9495458"/>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5"/>
                                        </p:tgtEl>
                                        <p:attrNameLst>
                                          <p:attrName>style.visibility</p:attrName>
                                        </p:attrNameLst>
                                      </p:cBhvr>
                                      <p:to>
                                        <p:strVal val="visible"/>
                                      </p:to>
                                    </p:set>
                                    <p:anim calcmode="lin" valueType="num">
                                      <p:cBhvr additive="base">
                                        <p:cTn id="7" dur="500" fill="hold"/>
                                        <p:tgtEl>
                                          <p:spTgt spid="35"/>
                                        </p:tgtEl>
                                        <p:attrNameLst>
                                          <p:attrName>ppt_x</p:attrName>
                                        </p:attrNameLst>
                                      </p:cBhvr>
                                      <p:tavLst>
                                        <p:tav tm="0">
                                          <p:val>
                                            <p:strVal val="#ppt_x"/>
                                          </p:val>
                                        </p:tav>
                                        <p:tav tm="100000">
                                          <p:val>
                                            <p:strVal val="#ppt_x"/>
                                          </p:val>
                                        </p:tav>
                                      </p:tavLst>
                                    </p:anim>
                                    <p:anim calcmode="lin" valueType="num">
                                      <p:cBhvr additive="base">
                                        <p:cTn id="8" dur="500" fill="hold"/>
                                        <p:tgtEl>
                                          <p:spTgt spid="35"/>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36"/>
                                        </p:tgtEl>
                                        <p:attrNameLst>
                                          <p:attrName>style.visibility</p:attrName>
                                        </p:attrNameLst>
                                      </p:cBhvr>
                                      <p:to>
                                        <p:strVal val="visible"/>
                                      </p:to>
                                    </p:set>
                                    <p:anim calcmode="lin" valueType="num">
                                      <p:cBhvr additive="base">
                                        <p:cTn id="11" dur="500" fill="hold"/>
                                        <p:tgtEl>
                                          <p:spTgt spid="36"/>
                                        </p:tgtEl>
                                        <p:attrNameLst>
                                          <p:attrName>ppt_x</p:attrName>
                                        </p:attrNameLst>
                                      </p:cBhvr>
                                      <p:tavLst>
                                        <p:tav tm="0">
                                          <p:val>
                                            <p:strVal val="#ppt_x"/>
                                          </p:val>
                                        </p:tav>
                                        <p:tav tm="100000">
                                          <p:val>
                                            <p:strVal val="#ppt_x"/>
                                          </p:val>
                                        </p:tav>
                                      </p:tavLst>
                                    </p:anim>
                                    <p:anim calcmode="lin" valueType="num">
                                      <p:cBhvr additive="base">
                                        <p:cTn id="12" dur="500" fill="hold"/>
                                        <p:tgtEl>
                                          <p:spTgt spid="36"/>
                                        </p:tgtEl>
                                        <p:attrNameLst>
                                          <p:attrName>ppt_y</p:attrName>
                                        </p:attrNameLst>
                                      </p:cBhvr>
                                      <p:tavLst>
                                        <p:tav tm="0">
                                          <p:val>
                                            <p:strVal val="1+#ppt_h/2"/>
                                          </p:val>
                                        </p:tav>
                                        <p:tav tm="100000">
                                          <p:val>
                                            <p:strVal val="#ppt_y"/>
                                          </p:val>
                                        </p:tav>
                                      </p:tavLst>
                                    </p:anim>
                                  </p:childTnLst>
                                </p:cTn>
                              </p:par>
                              <p:par>
                                <p:cTn id="13" presetID="14" presetClass="entr" presetSubtype="10" fill="hold" nodeType="withEffect">
                                  <p:stCondLst>
                                    <p:cond delay="0"/>
                                  </p:stCondLst>
                                  <p:childTnLst>
                                    <p:set>
                                      <p:cBhvr>
                                        <p:cTn id="14" dur="1" fill="hold">
                                          <p:stCondLst>
                                            <p:cond delay="0"/>
                                          </p:stCondLst>
                                        </p:cTn>
                                        <p:tgtEl>
                                          <p:spTgt spid="6146"/>
                                        </p:tgtEl>
                                        <p:attrNameLst>
                                          <p:attrName>style.visibility</p:attrName>
                                        </p:attrNameLst>
                                      </p:cBhvr>
                                      <p:to>
                                        <p:strVal val="visible"/>
                                      </p:to>
                                    </p:set>
                                    <p:animEffect transition="in" filter="randombar(horizontal)">
                                      <p:cBhvr>
                                        <p:cTn id="15" dur="500"/>
                                        <p:tgtEl>
                                          <p:spTgt spid="614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5" grpId="0"/>
      <p:bldP spid="36"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 101">
            <a:extLst>
              <a:ext uri="{FF2B5EF4-FFF2-40B4-BE49-F238E27FC236}">
                <a16:creationId xmlns:a16="http://schemas.microsoft.com/office/drawing/2014/main" id="{824580FE-5A13-9A4F-9F64-99328C4DCC83}"/>
              </a:ext>
            </a:extLst>
          </p:cNvPr>
          <p:cNvPicPr>
            <a:picLocks noChangeAspect="1"/>
          </p:cNvPicPr>
          <p:nvPr/>
        </p:nvPicPr>
        <p:blipFill>
          <a:blip r:embed="rId2"/>
          <a:srcRect/>
          <a:stretch>
            <a:fillRect/>
          </a:stretch>
        </p:blipFill>
        <p:spPr>
          <a:xfrm>
            <a:off x="-2" y="-171430"/>
            <a:ext cx="12192002" cy="6858001"/>
          </a:xfrm>
          <a:prstGeom prst="rect">
            <a:avLst/>
          </a:prstGeom>
        </p:spPr>
      </p:pic>
      <p:sp>
        <p:nvSpPr>
          <p:cNvPr id="3" name="矩形 2">
            <a:extLst>
              <a:ext uri="{FF2B5EF4-FFF2-40B4-BE49-F238E27FC236}">
                <a16:creationId xmlns:a16="http://schemas.microsoft.com/office/drawing/2014/main" id="{74E66163-77AA-1040-974A-9A710A6F9934}"/>
              </a:ext>
            </a:extLst>
          </p:cNvPr>
          <p:cNvSpPr/>
          <p:nvPr/>
        </p:nvSpPr>
        <p:spPr>
          <a:xfrm>
            <a:off x="516732" y="469294"/>
            <a:ext cx="11158537" cy="5919412"/>
          </a:xfrm>
          <a:prstGeom prst="rect">
            <a:avLst/>
          </a:prstGeom>
          <a:noFill/>
          <a:ln w="63500">
            <a:solidFill>
              <a:schemeClr val="tx1">
                <a:lumMod val="85000"/>
                <a:lumOff val="15000"/>
              </a:schemeClr>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dirty="0"/>
          </a:p>
        </p:txBody>
      </p:sp>
      <p:sp>
        <p:nvSpPr>
          <p:cNvPr id="5" name="椭圆 4">
            <a:extLst>
              <a:ext uri="{FF2B5EF4-FFF2-40B4-BE49-F238E27FC236}">
                <a16:creationId xmlns:a16="http://schemas.microsoft.com/office/drawing/2014/main" id="{926990B4-7171-2644-B9F3-D8DCE0E5D03E}"/>
              </a:ext>
            </a:extLst>
          </p:cNvPr>
          <p:cNvSpPr/>
          <p:nvPr/>
        </p:nvSpPr>
        <p:spPr>
          <a:xfrm>
            <a:off x="-224147" y="-171430"/>
            <a:ext cx="703249" cy="703249"/>
          </a:xfrm>
          <a:prstGeom prst="ellipse">
            <a:avLst/>
          </a:prstGeom>
          <a:solidFill>
            <a:srgbClr val="FFE799"/>
          </a:solidFill>
          <a:ln w="63500">
            <a:solidFill>
              <a:schemeClr val="tx1">
                <a:lumMod val="85000"/>
                <a:lumOff val="1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pic>
        <p:nvPicPr>
          <p:cNvPr id="6" name="image 102">
            <a:extLst>
              <a:ext uri="{FF2B5EF4-FFF2-40B4-BE49-F238E27FC236}">
                <a16:creationId xmlns:a16="http://schemas.microsoft.com/office/drawing/2014/main" id="{6378D6D9-5213-684E-8EEC-EF86981BE8B2}"/>
              </a:ext>
            </a:extLst>
          </p:cNvPr>
          <p:cNvPicPr>
            <a:picLocks noChangeAspect="1"/>
          </p:cNvPicPr>
          <p:nvPr/>
        </p:nvPicPr>
        <p:blipFill>
          <a:blip r:embed="rId3"/>
          <a:srcRect/>
          <a:stretch>
            <a:fillRect/>
          </a:stretch>
        </p:blipFill>
        <p:spPr>
          <a:xfrm>
            <a:off x="11077121" y="-349025"/>
            <a:ext cx="933436" cy="698048"/>
          </a:xfrm>
          <a:prstGeom prst="rect">
            <a:avLst/>
          </a:prstGeom>
        </p:spPr>
      </p:pic>
      <p:sp>
        <p:nvSpPr>
          <p:cNvPr id="10" name="椭圆 9">
            <a:extLst>
              <a:ext uri="{FF2B5EF4-FFF2-40B4-BE49-F238E27FC236}">
                <a16:creationId xmlns:a16="http://schemas.microsoft.com/office/drawing/2014/main" id="{0BD46786-8FB9-184C-BF1C-AFAC123A2BA2}"/>
              </a:ext>
            </a:extLst>
          </p:cNvPr>
          <p:cNvSpPr/>
          <p:nvPr/>
        </p:nvSpPr>
        <p:spPr>
          <a:xfrm>
            <a:off x="10478501" y="-122394"/>
            <a:ext cx="417175" cy="417175"/>
          </a:xfrm>
          <a:prstGeom prst="ellipse">
            <a:avLst/>
          </a:prstGeom>
          <a:solidFill>
            <a:srgbClr val="FCA1B7"/>
          </a:solidFill>
          <a:ln w="63500">
            <a:solidFill>
              <a:schemeClr val="tx1">
                <a:lumMod val="85000"/>
                <a:lumOff val="1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sp>
        <p:nvSpPr>
          <p:cNvPr id="35" name="文本框 19">
            <a:extLst>
              <a:ext uri="{FF2B5EF4-FFF2-40B4-BE49-F238E27FC236}">
                <a16:creationId xmlns:a16="http://schemas.microsoft.com/office/drawing/2014/main" id="{20B5F700-1D9A-B242-A637-49FDCD54485B}"/>
              </a:ext>
            </a:extLst>
          </p:cNvPr>
          <p:cNvSpPr txBox="1"/>
          <p:nvPr/>
        </p:nvSpPr>
        <p:spPr>
          <a:xfrm>
            <a:off x="674319" y="618412"/>
            <a:ext cx="1616148" cy="769441"/>
          </a:xfrm>
          <a:prstGeom prst="rect">
            <a:avLst/>
          </a:prstGeom>
          <a:noFill/>
        </p:spPr>
        <p:txBody>
          <a:bodyPr wrap="none" rtlCol="0">
            <a:spAutoFit/>
          </a:bodyPr>
          <a:lstStyle/>
          <a:p>
            <a:r>
              <a:rPr kumimoji="1" lang="en-US" altLang="zh-CN" sz="4400" dirty="0">
                <a:ln w="28575">
                  <a:solidFill>
                    <a:sysClr val="windowText" lastClr="000000"/>
                  </a:solidFill>
                </a:ln>
                <a:solidFill>
                  <a:srgbClr val="FCA1B7"/>
                </a:solidFill>
                <a:latin typeface="#9Slide07 IcielKoni" pitchFamily="2" charset="0"/>
                <a:ea typeface="zihun7hao-wennuantongzhiti" pitchFamily="2" charset="-122"/>
              </a:rPr>
              <a:t>BÀI 4</a:t>
            </a:r>
            <a:endParaRPr kumimoji="1" lang="zh-CN" altLang="en-US" sz="4400" dirty="0">
              <a:ln w="28575">
                <a:solidFill>
                  <a:sysClr val="windowText" lastClr="000000"/>
                </a:solidFill>
              </a:ln>
              <a:solidFill>
                <a:srgbClr val="FCA1B7"/>
              </a:solidFill>
              <a:latin typeface="#9Slide07 IcielKoni" pitchFamily="2" charset="0"/>
              <a:ea typeface="zihun7hao-wennuantongzhiti" pitchFamily="2" charset="-122"/>
            </a:endParaRPr>
          </a:p>
        </p:txBody>
      </p:sp>
      <p:sp>
        <p:nvSpPr>
          <p:cNvPr id="2" name="TextBox 1">
            <a:extLst>
              <a:ext uri="{FF2B5EF4-FFF2-40B4-BE49-F238E27FC236}">
                <a16:creationId xmlns:a16="http://schemas.microsoft.com/office/drawing/2014/main" id="{5FB746EA-832E-1943-A784-FC9094B23468}"/>
              </a:ext>
            </a:extLst>
          </p:cNvPr>
          <p:cNvSpPr txBox="1"/>
          <p:nvPr/>
        </p:nvSpPr>
        <p:spPr>
          <a:xfrm>
            <a:off x="1083117" y="1411911"/>
            <a:ext cx="10025764" cy="5016758"/>
          </a:xfrm>
          <a:prstGeom prst="rect">
            <a:avLst/>
          </a:prstGeom>
          <a:noFill/>
        </p:spPr>
        <p:txBody>
          <a:bodyPr wrap="square" rtlCol="0">
            <a:spAutoFit/>
          </a:bodyPr>
          <a:lstStyle/>
          <a:p>
            <a:pPr algn="ctr"/>
            <a:r>
              <a:rPr lang="vi-VN" sz="3200" b="0" i="0" dirty="0">
                <a:solidFill>
                  <a:srgbClr val="000000"/>
                </a:solidFill>
                <a:effectLst/>
                <a:latin typeface="Cambria" panose="02040503050406030204" pitchFamily="18" charset="0"/>
              </a:rPr>
              <a:t>Đường đi của </a:t>
            </a:r>
            <a:r>
              <a:rPr lang="vi-VN" sz="3200" b="0" i="0" dirty="0">
                <a:solidFill>
                  <a:schemeClr val="accent4">
                    <a:lumMod val="75000"/>
                  </a:schemeClr>
                </a:solidFill>
                <a:effectLst/>
                <a:latin typeface="Cambria" panose="02040503050406030204" pitchFamily="18" charset="0"/>
              </a:rPr>
              <a:t>kiến vàng </a:t>
            </a:r>
            <a:r>
              <a:rPr lang="vi-VN" sz="3200" b="0" i="0" dirty="0">
                <a:solidFill>
                  <a:srgbClr val="000000"/>
                </a:solidFill>
                <a:effectLst/>
                <a:latin typeface="Cambria" panose="02040503050406030204" pitchFamily="18" charset="0"/>
              </a:rPr>
              <a:t>gồm số cạnh của ô vuông là:</a:t>
            </a:r>
          </a:p>
          <a:p>
            <a:pPr algn="ctr"/>
            <a:r>
              <a:rPr lang="vi-VN" sz="3200" b="0" i="0" dirty="0">
                <a:solidFill>
                  <a:srgbClr val="000000"/>
                </a:solidFill>
                <a:effectLst/>
                <a:latin typeface="Cambria" panose="02040503050406030204" pitchFamily="18" charset="0"/>
              </a:rPr>
              <a:t>        1 + 5 + 7 + 3 = 16 (cạnh)</a:t>
            </a:r>
          </a:p>
          <a:p>
            <a:pPr algn="ctr"/>
            <a:r>
              <a:rPr lang="vi-VN" sz="3200" b="0" i="0" dirty="0">
                <a:solidFill>
                  <a:srgbClr val="000000"/>
                </a:solidFill>
                <a:effectLst/>
                <a:latin typeface="Cambria" panose="02040503050406030204" pitchFamily="18" charset="0"/>
              </a:rPr>
              <a:t>Mà mỗi cạnh của ô vuông dài 1cm, do đó đường đi của kiến vàng dài </a:t>
            </a:r>
            <a:r>
              <a:rPr lang="vi-VN" sz="3200" b="0" i="0" dirty="0">
                <a:solidFill>
                  <a:schemeClr val="accent4">
                    <a:lumMod val="75000"/>
                  </a:schemeClr>
                </a:solidFill>
                <a:effectLst/>
                <a:latin typeface="Cambria" panose="02040503050406030204" pitchFamily="18" charset="0"/>
              </a:rPr>
              <a:t>16 cm.</a:t>
            </a:r>
          </a:p>
          <a:p>
            <a:pPr algn="ctr"/>
            <a:r>
              <a:rPr lang="vi-VN" sz="3200" b="0" i="0" dirty="0">
                <a:solidFill>
                  <a:srgbClr val="000000"/>
                </a:solidFill>
                <a:effectLst/>
                <a:latin typeface="Cambria" panose="02040503050406030204" pitchFamily="18" charset="0"/>
              </a:rPr>
              <a:t>Đường đi của </a:t>
            </a:r>
            <a:r>
              <a:rPr lang="vi-VN" sz="3200" b="0" i="0" dirty="0">
                <a:solidFill>
                  <a:srgbClr val="C00000"/>
                </a:solidFill>
                <a:effectLst/>
                <a:latin typeface="Cambria" panose="02040503050406030204" pitchFamily="18" charset="0"/>
              </a:rPr>
              <a:t>kiến đỏ </a:t>
            </a:r>
            <a:r>
              <a:rPr lang="vi-VN" sz="3200" b="0" i="0" dirty="0">
                <a:solidFill>
                  <a:srgbClr val="000000"/>
                </a:solidFill>
                <a:effectLst/>
                <a:latin typeface="Cambria" panose="02040503050406030204" pitchFamily="18" charset="0"/>
              </a:rPr>
              <a:t>gồm số cạnh của ô vuông là:</a:t>
            </a:r>
          </a:p>
          <a:p>
            <a:pPr algn="ctr"/>
            <a:r>
              <a:rPr lang="vi-VN" sz="3200" b="0" i="0" dirty="0">
                <a:solidFill>
                  <a:srgbClr val="000000"/>
                </a:solidFill>
                <a:effectLst/>
                <a:latin typeface="Cambria" panose="02040503050406030204" pitchFamily="18" charset="0"/>
              </a:rPr>
              <a:t>        2 + 4 + 2 + 1 + 1 + 2 xa 3 = 15 (cạnh)</a:t>
            </a:r>
          </a:p>
          <a:p>
            <a:pPr algn="ctr"/>
            <a:r>
              <a:rPr lang="vi-VN" sz="3200" b="0" i="0" dirty="0">
                <a:solidFill>
                  <a:srgbClr val="000000"/>
                </a:solidFill>
                <a:effectLst/>
                <a:latin typeface="Cambria" panose="02040503050406030204" pitchFamily="18" charset="0"/>
              </a:rPr>
              <a:t>Mà mỗi cạnh của ô vuông dài 1cm, do đó đường đi của kiến đỏ dài </a:t>
            </a:r>
            <a:r>
              <a:rPr lang="vi-VN" sz="3200" b="0" i="0" dirty="0">
                <a:solidFill>
                  <a:srgbClr val="C00000"/>
                </a:solidFill>
                <a:effectLst/>
                <a:latin typeface="Cambria" panose="02040503050406030204" pitchFamily="18" charset="0"/>
              </a:rPr>
              <a:t>15 cm</a:t>
            </a:r>
            <a:r>
              <a:rPr lang="vi-VN" sz="3200" b="0" i="0" dirty="0">
                <a:solidFill>
                  <a:srgbClr val="000000"/>
                </a:solidFill>
                <a:effectLst/>
                <a:latin typeface="Cambria" panose="02040503050406030204" pitchFamily="18" charset="0"/>
              </a:rPr>
              <a:t>.</a:t>
            </a:r>
          </a:p>
          <a:p>
            <a:pPr algn="ctr"/>
            <a:r>
              <a:rPr lang="vi-VN" sz="3200" b="0" i="0" dirty="0">
                <a:solidFill>
                  <a:srgbClr val="000000"/>
                </a:solidFill>
                <a:effectLst/>
                <a:latin typeface="Cambria" panose="02040503050406030204" pitchFamily="18" charset="0"/>
              </a:rPr>
              <a:t>Lại có: </a:t>
            </a:r>
            <a:r>
              <a:rPr lang="vi-VN" sz="3200" b="0" i="0" dirty="0">
                <a:solidFill>
                  <a:schemeClr val="accent4">
                    <a:lumMod val="75000"/>
                  </a:schemeClr>
                </a:solidFill>
                <a:effectLst/>
                <a:latin typeface="Cambria" panose="02040503050406030204" pitchFamily="18" charset="0"/>
              </a:rPr>
              <a:t>16 cm </a:t>
            </a:r>
            <a:r>
              <a:rPr lang="vi-VN" sz="3200" b="0" i="0" dirty="0">
                <a:solidFill>
                  <a:srgbClr val="000000"/>
                </a:solidFill>
                <a:effectLst/>
                <a:latin typeface="Cambria" panose="02040503050406030204" pitchFamily="18" charset="0"/>
              </a:rPr>
              <a:t>&gt; </a:t>
            </a:r>
            <a:r>
              <a:rPr lang="vi-VN" sz="3200" b="0" i="0" dirty="0">
                <a:solidFill>
                  <a:srgbClr val="C00000"/>
                </a:solidFill>
                <a:effectLst/>
                <a:latin typeface="Cambria" panose="02040503050406030204" pitchFamily="18" charset="0"/>
              </a:rPr>
              <a:t>15 cm</a:t>
            </a:r>
            <a:r>
              <a:rPr lang="vi-VN" sz="3200" b="0" i="0" dirty="0">
                <a:solidFill>
                  <a:srgbClr val="000000"/>
                </a:solidFill>
                <a:effectLst/>
                <a:latin typeface="Cambria" panose="02040503050406030204" pitchFamily="18" charset="0"/>
              </a:rPr>
              <a:t>.</a:t>
            </a:r>
          </a:p>
          <a:p>
            <a:pPr algn="ctr"/>
            <a:r>
              <a:rPr lang="vi-VN" sz="3200" b="0" dirty="0">
                <a:solidFill>
                  <a:srgbClr val="000000"/>
                </a:solidFill>
                <a:effectLst/>
                <a:latin typeface="Cambria" panose="02040503050406030204" pitchFamily="18" charset="0"/>
              </a:rPr>
              <a:t>Vậy: Đường đi của </a:t>
            </a:r>
            <a:r>
              <a:rPr lang="vi-VN" sz="3200" b="0" dirty="0">
                <a:solidFill>
                  <a:srgbClr val="C00000"/>
                </a:solidFill>
                <a:effectLst/>
                <a:latin typeface="Cambria" panose="02040503050406030204" pitchFamily="18" charset="0"/>
              </a:rPr>
              <a:t>kiến đỏ </a:t>
            </a:r>
            <a:r>
              <a:rPr lang="vi-VN" sz="3200" b="0" dirty="0">
                <a:solidFill>
                  <a:srgbClr val="000000"/>
                </a:solidFill>
                <a:effectLst/>
                <a:latin typeface="Cambria" panose="02040503050406030204" pitchFamily="18" charset="0"/>
              </a:rPr>
              <a:t>ngắn hơn.</a:t>
            </a:r>
          </a:p>
        </p:txBody>
      </p:sp>
      <p:sp>
        <p:nvSpPr>
          <p:cNvPr id="11" name="Rounded Rectangle 10">
            <a:extLst>
              <a:ext uri="{FF2B5EF4-FFF2-40B4-BE49-F238E27FC236}">
                <a16:creationId xmlns:a16="http://schemas.microsoft.com/office/drawing/2014/main" id="{E1E6E416-5BEF-8C43-BB2B-BB2D0FEC4C15}"/>
              </a:ext>
            </a:extLst>
          </p:cNvPr>
          <p:cNvSpPr/>
          <p:nvPr/>
        </p:nvSpPr>
        <p:spPr>
          <a:xfrm>
            <a:off x="4634562" y="664498"/>
            <a:ext cx="2496464" cy="609229"/>
          </a:xfrm>
          <a:prstGeom prst="roundRect">
            <a:avLst/>
          </a:prstGeom>
          <a:solidFill>
            <a:srgbClr val="FCC4D2"/>
          </a:solidFill>
        </p:spPr>
        <p:style>
          <a:lnRef idx="0">
            <a:schemeClr val="accent2"/>
          </a:lnRef>
          <a:fillRef idx="3">
            <a:schemeClr val="accent2"/>
          </a:fillRef>
          <a:effectRef idx="3">
            <a:schemeClr val="accent2"/>
          </a:effectRef>
          <a:fontRef idx="minor">
            <a:schemeClr val="lt1"/>
          </a:fontRef>
        </p:style>
        <p:txBody>
          <a:bodyPr rtlCol="0" anchor="ctr"/>
          <a:lstStyle/>
          <a:p>
            <a:pPr algn="ctr"/>
            <a:r>
              <a:rPr lang="en-US" sz="3200" dirty="0" err="1">
                <a:ln>
                  <a:solidFill>
                    <a:schemeClr val="tx1"/>
                  </a:solidFill>
                </a:ln>
                <a:solidFill>
                  <a:schemeClr val="bg1"/>
                </a:solidFill>
                <a:latin typeface="#9Slide07 IcielKoni" pitchFamily="2" charset="0"/>
              </a:rPr>
              <a:t>Bài</a:t>
            </a:r>
            <a:r>
              <a:rPr lang="en-US" sz="3200" dirty="0">
                <a:ln>
                  <a:solidFill>
                    <a:schemeClr val="tx1"/>
                  </a:solidFill>
                </a:ln>
                <a:solidFill>
                  <a:schemeClr val="bg1"/>
                </a:solidFill>
                <a:latin typeface="#9Slide07 IcielKoni" pitchFamily="2" charset="0"/>
              </a:rPr>
              <a:t> </a:t>
            </a:r>
            <a:r>
              <a:rPr lang="en-US" sz="3200" dirty="0" err="1">
                <a:ln>
                  <a:solidFill>
                    <a:schemeClr val="tx1"/>
                  </a:solidFill>
                </a:ln>
                <a:solidFill>
                  <a:schemeClr val="bg1"/>
                </a:solidFill>
                <a:latin typeface="#9Slide07 IcielKoni" pitchFamily="2" charset="0"/>
              </a:rPr>
              <a:t>giải</a:t>
            </a:r>
            <a:endParaRPr lang="en-US" sz="3200" dirty="0">
              <a:ln>
                <a:solidFill>
                  <a:schemeClr val="tx1"/>
                </a:solidFill>
              </a:ln>
              <a:solidFill>
                <a:schemeClr val="bg1"/>
              </a:solidFill>
              <a:latin typeface="#9Slide07 IcielKoni" pitchFamily="2" charset="0"/>
            </a:endParaRPr>
          </a:p>
        </p:txBody>
      </p:sp>
    </p:spTree>
    <p:extLst>
      <p:ext uri="{BB962C8B-B14F-4D97-AF65-F5344CB8AC3E}">
        <p14:creationId xmlns:p14="http://schemas.microsoft.com/office/powerpoint/2010/main" val="16131301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randombar(horizontal)">
                                      <p:cBhvr>
                                        <p:cTn id="7" dur="500"/>
                                        <p:tgtEl>
                                          <p:spTgt spid="11"/>
                                        </p:tgtEl>
                                      </p:cBhvr>
                                    </p:animEffect>
                                  </p:childTnLst>
                                </p:cTn>
                              </p:par>
                            </p:childTnLst>
                          </p:cTn>
                        </p:par>
                      </p:childTnLst>
                    </p:cTn>
                  </p:par>
                  <p:par>
                    <p:cTn id="8" fill="hold">
                      <p:stCondLst>
                        <p:cond delay="indefinite"/>
                      </p:stCondLst>
                      <p:childTnLst>
                        <p:par>
                          <p:cTn id="9" fill="hold">
                            <p:stCondLst>
                              <p:cond delay="0"/>
                            </p:stCondLst>
                            <p:childTnLst>
                              <p:par>
                                <p:cTn id="10" presetID="52" presetClass="entr" presetSubtype="0"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Scale>
                                      <p:cBhvr>
                                        <p:cTn id="12" dur="1000" decel="50000" fill="hold">
                                          <p:stCondLst>
                                            <p:cond delay="0"/>
                                          </p:stCondLst>
                                        </p:cTn>
                                        <p:tgtEl>
                                          <p:spTgt spid="2"/>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13" dur="1000" decel="50000" fill="hold">
                                          <p:stCondLst>
                                            <p:cond delay="0"/>
                                          </p:stCondLst>
                                        </p:cTn>
                                        <p:tgtEl>
                                          <p:spTgt spid="2"/>
                                        </p:tgtEl>
                                        <p:attrNameLst>
                                          <p:attrName>ppt_x</p:attrName>
                                          <p:attrName>ppt_y</p:attrName>
                                        </p:attrNameLst>
                                      </p:cBhvr>
                                    </p:animMotion>
                                    <p:animEffect transition="in" filter="fade">
                                      <p:cBhvr>
                                        <p:cTn id="14"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11"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 101">
            <a:extLst>
              <a:ext uri="{FF2B5EF4-FFF2-40B4-BE49-F238E27FC236}">
                <a16:creationId xmlns:a16="http://schemas.microsoft.com/office/drawing/2014/main" id="{824580FE-5A13-9A4F-9F64-99328C4DCC83}"/>
              </a:ext>
            </a:extLst>
          </p:cNvPr>
          <p:cNvPicPr>
            <a:picLocks noChangeAspect="1"/>
          </p:cNvPicPr>
          <p:nvPr/>
        </p:nvPicPr>
        <p:blipFill>
          <a:blip r:embed="rId2"/>
          <a:srcRect/>
          <a:stretch>
            <a:fillRect/>
          </a:stretch>
        </p:blipFill>
        <p:spPr>
          <a:xfrm>
            <a:off x="-2" y="-171430"/>
            <a:ext cx="12192002" cy="6858001"/>
          </a:xfrm>
          <a:prstGeom prst="rect">
            <a:avLst/>
          </a:prstGeom>
        </p:spPr>
      </p:pic>
      <p:sp>
        <p:nvSpPr>
          <p:cNvPr id="3" name="矩形 2">
            <a:extLst>
              <a:ext uri="{FF2B5EF4-FFF2-40B4-BE49-F238E27FC236}">
                <a16:creationId xmlns:a16="http://schemas.microsoft.com/office/drawing/2014/main" id="{74E66163-77AA-1040-974A-9A710A6F9934}"/>
              </a:ext>
            </a:extLst>
          </p:cNvPr>
          <p:cNvSpPr/>
          <p:nvPr/>
        </p:nvSpPr>
        <p:spPr>
          <a:xfrm>
            <a:off x="516732" y="469294"/>
            <a:ext cx="11158537" cy="5919412"/>
          </a:xfrm>
          <a:prstGeom prst="rect">
            <a:avLst/>
          </a:prstGeom>
          <a:noFill/>
          <a:ln w="63500">
            <a:solidFill>
              <a:schemeClr val="tx1">
                <a:lumMod val="85000"/>
                <a:lumOff val="15000"/>
              </a:schemeClr>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dirty="0"/>
          </a:p>
        </p:txBody>
      </p:sp>
      <p:sp>
        <p:nvSpPr>
          <p:cNvPr id="5" name="椭圆 4">
            <a:extLst>
              <a:ext uri="{FF2B5EF4-FFF2-40B4-BE49-F238E27FC236}">
                <a16:creationId xmlns:a16="http://schemas.microsoft.com/office/drawing/2014/main" id="{926990B4-7171-2644-B9F3-D8DCE0E5D03E}"/>
              </a:ext>
            </a:extLst>
          </p:cNvPr>
          <p:cNvSpPr/>
          <p:nvPr/>
        </p:nvSpPr>
        <p:spPr>
          <a:xfrm>
            <a:off x="-224147" y="-171430"/>
            <a:ext cx="703249" cy="703249"/>
          </a:xfrm>
          <a:prstGeom prst="ellipse">
            <a:avLst/>
          </a:prstGeom>
          <a:solidFill>
            <a:srgbClr val="FFE799"/>
          </a:solidFill>
          <a:ln w="63500">
            <a:solidFill>
              <a:schemeClr val="tx1">
                <a:lumMod val="85000"/>
                <a:lumOff val="1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pic>
        <p:nvPicPr>
          <p:cNvPr id="6" name="image 102">
            <a:extLst>
              <a:ext uri="{FF2B5EF4-FFF2-40B4-BE49-F238E27FC236}">
                <a16:creationId xmlns:a16="http://schemas.microsoft.com/office/drawing/2014/main" id="{6378D6D9-5213-684E-8EEC-EF86981BE8B2}"/>
              </a:ext>
            </a:extLst>
          </p:cNvPr>
          <p:cNvPicPr>
            <a:picLocks noChangeAspect="1"/>
          </p:cNvPicPr>
          <p:nvPr/>
        </p:nvPicPr>
        <p:blipFill>
          <a:blip r:embed="rId3"/>
          <a:srcRect/>
          <a:stretch>
            <a:fillRect/>
          </a:stretch>
        </p:blipFill>
        <p:spPr>
          <a:xfrm>
            <a:off x="11077121" y="-349025"/>
            <a:ext cx="933436" cy="698048"/>
          </a:xfrm>
          <a:prstGeom prst="rect">
            <a:avLst/>
          </a:prstGeom>
        </p:spPr>
      </p:pic>
      <p:sp>
        <p:nvSpPr>
          <p:cNvPr id="10" name="椭圆 9">
            <a:extLst>
              <a:ext uri="{FF2B5EF4-FFF2-40B4-BE49-F238E27FC236}">
                <a16:creationId xmlns:a16="http://schemas.microsoft.com/office/drawing/2014/main" id="{0BD46786-8FB9-184C-BF1C-AFAC123A2BA2}"/>
              </a:ext>
            </a:extLst>
          </p:cNvPr>
          <p:cNvSpPr/>
          <p:nvPr/>
        </p:nvSpPr>
        <p:spPr>
          <a:xfrm>
            <a:off x="10478501" y="-122394"/>
            <a:ext cx="417175" cy="417175"/>
          </a:xfrm>
          <a:prstGeom prst="ellipse">
            <a:avLst/>
          </a:prstGeom>
          <a:solidFill>
            <a:srgbClr val="FCA1B7"/>
          </a:solidFill>
          <a:ln w="63500">
            <a:solidFill>
              <a:schemeClr val="tx1">
                <a:lumMod val="85000"/>
                <a:lumOff val="1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sp>
        <p:nvSpPr>
          <p:cNvPr id="35" name="文本框 19">
            <a:extLst>
              <a:ext uri="{FF2B5EF4-FFF2-40B4-BE49-F238E27FC236}">
                <a16:creationId xmlns:a16="http://schemas.microsoft.com/office/drawing/2014/main" id="{20B5F700-1D9A-B242-A637-49FDCD54485B}"/>
              </a:ext>
            </a:extLst>
          </p:cNvPr>
          <p:cNvSpPr txBox="1"/>
          <p:nvPr/>
        </p:nvSpPr>
        <p:spPr>
          <a:xfrm>
            <a:off x="674319" y="618412"/>
            <a:ext cx="1954381" cy="769441"/>
          </a:xfrm>
          <a:prstGeom prst="rect">
            <a:avLst/>
          </a:prstGeom>
          <a:noFill/>
        </p:spPr>
        <p:txBody>
          <a:bodyPr wrap="none" rtlCol="0">
            <a:spAutoFit/>
          </a:bodyPr>
          <a:lstStyle/>
          <a:p>
            <a:r>
              <a:rPr kumimoji="1" lang="en-US" altLang="zh-CN" sz="4400" dirty="0">
                <a:ln w="28575">
                  <a:solidFill>
                    <a:sysClr val="windowText" lastClr="000000"/>
                  </a:solidFill>
                </a:ln>
                <a:solidFill>
                  <a:srgbClr val="FCA1B7"/>
                </a:solidFill>
                <a:latin typeface="#9Slide07 IcielKoni" pitchFamily="2" charset="0"/>
                <a:ea typeface="zihun7hao-wennuantongzhiti" pitchFamily="2" charset="-122"/>
              </a:rPr>
              <a:t>BÀI 5 -</a:t>
            </a:r>
            <a:endParaRPr kumimoji="1" lang="zh-CN" altLang="en-US" sz="4400" dirty="0">
              <a:ln w="28575">
                <a:solidFill>
                  <a:sysClr val="windowText" lastClr="000000"/>
                </a:solidFill>
              </a:ln>
              <a:solidFill>
                <a:srgbClr val="FCA1B7"/>
              </a:solidFill>
              <a:latin typeface="#9Slide07 IcielKoni" pitchFamily="2" charset="0"/>
              <a:ea typeface="zihun7hao-wennuantongzhiti" pitchFamily="2" charset="-122"/>
            </a:endParaRPr>
          </a:p>
        </p:txBody>
      </p:sp>
      <p:sp>
        <p:nvSpPr>
          <p:cNvPr id="36" name="文本框 19">
            <a:extLst>
              <a:ext uri="{FF2B5EF4-FFF2-40B4-BE49-F238E27FC236}">
                <a16:creationId xmlns:a16="http://schemas.microsoft.com/office/drawing/2014/main" id="{20B5F700-1D9A-B242-A637-49FDCD54485B}"/>
              </a:ext>
            </a:extLst>
          </p:cNvPr>
          <p:cNvSpPr txBox="1"/>
          <p:nvPr/>
        </p:nvSpPr>
        <p:spPr>
          <a:xfrm>
            <a:off x="2623892" y="578206"/>
            <a:ext cx="8836588" cy="1754326"/>
          </a:xfrm>
          <a:prstGeom prst="rect">
            <a:avLst/>
          </a:prstGeom>
          <a:noFill/>
        </p:spPr>
        <p:txBody>
          <a:bodyPr wrap="square" rtlCol="0">
            <a:spAutoFit/>
          </a:bodyPr>
          <a:lstStyle/>
          <a:p>
            <a:pPr algn="just"/>
            <a:r>
              <a:rPr lang="vi-VN" sz="3600" b="1" dirty="0">
                <a:solidFill>
                  <a:srgbClr val="C00000"/>
                </a:solidFill>
                <a:latin typeface="Calibri" panose="020F0502020204030204" pitchFamily="34" charset="0"/>
                <a:cs typeface="Calibri" panose="020F0502020204030204" pitchFamily="34" charset="0"/>
              </a:rPr>
              <a:t>Cây cầu là đường gấp khúc ABCD dài 160 m. Đoạn cầu là đường gấp khúc BCD dài 110 m. Hỏi đoạn cầu AB dài bao nhiêu mét?</a:t>
            </a:r>
            <a:endParaRPr kumimoji="1" lang="zh-CN" altLang="en-US" sz="3600" b="1" dirty="0">
              <a:ln w="28575">
                <a:noFill/>
              </a:ln>
              <a:solidFill>
                <a:srgbClr val="C00000"/>
              </a:solidFill>
              <a:latin typeface="Calibri" panose="020F0502020204030204" pitchFamily="34" charset="0"/>
              <a:ea typeface="zihun7hao-wennuantongzhiti" pitchFamily="2" charset="-122"/>
              <a:cs typeface="Calibri" panose="020F0502020204030204" pitchFamily="34" charset="0"/>
            </a:endParaRPr>
          </a:p>
        </p:txBody>
      </p:sp>
      <p:sp>
        <p:nvSpPr>
          <p:cNvPr id="33" name="Rounded Rectangle 32"/>
          <p:cNvSpPr/>
          <p:nvPr/>
        </p:nvSpPr>
        <p:spPr>
          <a:xfrm>
            <a:off x="745270" y="5035781"/>
            <a:ext cx="2496464" cy="609229"/>
          </a:xfrm>
          <a:prstGeom prst="roundRect">
            <a:avLst/>
          </a:prstGeom>
          <a:solidFill>
            <a:srgbClr val="FCC4D2"/>
          </a:solidFill>
        </p:spPr>
        <p:style>
          <a:lnRef idx="0">
            <a:schemeClr val="accent2"/>
          </a:lnRef>
          <a:fillRef idx="3">
            <a:schemeClr val="accent2"/>
          </a:fillRef>
          <a:effectRef idx="3">
            <a:schemeClr val="accent2"/>
          </a:effectRef>
          <a:fontRef idx="minor">
            <a:schemeClr val="lt1"/>
          </a:fontRef>
        </p:style>
        <p:txBody>
          <a:bodyPr rtlCol="0" anchor="ctr"/>
          <a:lstStyle/>
          <a:p>
            <a:pPr algn="ctr"/>
            <a:r>
              <a:rPr lang="en-US" sz="3200" dirty="0" err="1">
                <a:ln>
                  <a:solidFill>
                    <a:schemeClr val="tx1"/>
                  </a:solidFill>
                </a:ln>
                <a:solidFill>
                  <a:schemeClr val="bg1"/>
                </a:solidFill>
                <a:latin typeface="#9Slide07 IcielKoni" pitchFamily="2" charset="0"/>
              </a:rPr>
              <a:t>Bài</a:t>
            </a:r>
            <a:r>
              <a:rPr lang="en-US" sz="3200" dirty="0">
                <a:ln>
                  <a:solidFill>
                    <a:schemeClr val="tx1"/>
                  </a:solidFill>
                </a:ln>
                <a:solidFill>
                  <a:schemeClr val="bg1"/>
                </a:solidFill>
                <a:latin typeface="#9Slide07 IcielKoni" pitchFamily="2" charset="0"/>
              </a:rPr>
              <a:t> </a:t>
            </a:r>
            <a:r>
              <a:rPr lang="en-US" sz="3200" dirty="0" err="1">
                <a:ln>
                  <a:solidFill>
                    <a:schemeClr val="tx1"/>
                  </a:solidFill>
                </a:ln>
                <a:solidFill>
                  <a:schemeClr val="bg1"/>
                </a:solidFill>
                <a:latin typeface="#9Slide07 IcielKoni" pitchFamily="2" charset="0"/>
              </a:rPr>
              <a:t>giải</a:t>
            </a:r>
            <a:endParaRPr lang="en-US" sz="3200" dirty="0">
              <a:ln>
                <a:solidFill>
                  <a:schemeClr val="tx1"/>
                </a:solidFill>
              </a:ln>
              <a:solidFill>
                <a:schemeClr val="bg1"/>
              </a:solidFill>
              <a:latin typeface="#9Slide07 IcielKoni" pitchFamily="2" charset="0"/>
            </a:endParaRPr>
          </a:p>
        </p:txBody>
      </p:sp>
      <p:sp>
        <p:nvSpPr>
          <p:cNvPr id="7" name="Rectangle 6"/>
          <p:cNvSpPr/>
          <p:nvPr/>
        </p:nvSpPr>
        <p:spPr>
          <a:xfrm>
            <a:off x="2105574" y="4370900"/>
            <a:ext cx="8790102" cy="1938992"/>
          </a:xfrm>
          <a:prstGeom prst="rect">
            <a:avLst/>
          </a:prstGeom>
        </p:spPr>
        <p:txBody>
          <a:bodyPr wrap="square">
            <a:spAutoFit/>
          </a:bodyPr>
          <a:lstStyle/>
          <a:p>
            <a:pPr algn="ctr"/>
            <a:r>
              <a:rPr lang="en-US" sz="4000" dirty="0" err="1">
                <a:latin typeface="Cambria" panose="02040503050406030204" pitchFamily="18" charset="0"/>
              </a:rPr>
              <a:t>Đoạn</a:t>
            </a:r>
            <a:r>
              <a:rPr lang="en-US" sz="4000" dirty="0">
                <a:latin typeface="Cambria" panose="02040503050406030204" pitchFamily="18" charset="0"/>
              </a:rPr>
              <a:t> </a:t>
            </a:r>
            <a:r>
              <a:rPr lang="en-US" sz="4000" dirty="0" err="1">
                <a:latin typeface="Cambria" panose="02040503050406030204" pitchFamily="18" charset="0"/>
              </a:rPr>
              <a:t>cầu</a:t>
            </a:r>
            <a:r>
              <a:rPr lang="en-US" sz="4000" dirty="0">
                <a:latin typeface="Cambria" panose="02040503050406030204" pitchFamily="18" charset="0"/>
              </a:rPr>
              <a:t> </a:t>
            </a:r>
            <a:r>
              <a:rPr lang="en-US" sz="4000" dirty="0">
                <a:solidFill>
                  <a:srgbClr val="C00000"/>
                </a:solidFill>
                <a:latin typeface="Cambria" panose="02040503050406030204" pitchFamily="18" charset="0"/>
              </a:rPr>
              <a:t>AB</a:t>
            </a:r>
            <a:r>
              <a:rPr lang="en-US" sz="4000" dirty="0">
                <a:latin typeface="Cambria" panose="02040503050406030204" pitchFamily="18" charset="0"/>
              </a:rPr>
              <a:t> </a:t>
            </a:r>
            <a:r>
              <a:rPr lang="en-US" sz="4000" dirty="0" err="1">
                <a:latin typeface="Cambria" panose="02040503050406030204" pitchFamily="18" charset="0"/>
              </a:rPr>
              <a:t>dài</a:t>
            </a:r>
            <a:r>
              <a:rPr lang="en-US" sz="4000" dirty="0">
                <a:latin typeface="Cambria" panose="02040503050406030204" pitchFamily="18" charset="0"/>
              </a:rPr>
              <a:t> </a:t>
            </a:r>
            <a:r>
              <a:rPr lang="en-US" sz="4000" dirty="0" err="1">
                <a:latin typeface="Cambria" panose="02040503050406030204" pitchFamily="18" charset="0"/>
              </a:rPr>
              <a:t>số</a:t>
            </a:r>
            <a:r>
              <a:rPr lang="en-US" sz="4000" dirty="0">
                <a:latin typeface="Cambria" panose="02040503050406030204" pitchFamily="18" charset="0"/>
              </a:rPr>
              <a:t> </a:t>
            </a:r>
            <a:r>
              <a:rPr lang="en-US" sz="4000" dirty="0" err="1">
                <a:latin typeface="Cambria" panose="02040503050406030204" pitchFamily="18" charset="0"/>
              </a:rPr>
              <a:t>mét</a:t>
            </a:r>
            <a:r>
              <a:rPr lang="en-US" sz="4000" dirty="0">
                <a:latin typeface="Cambria" panose="02040503050406030204" pitchFamily="18" charset="0"/>
              </a:rPr>
              <a:t> </a:t>
            </a:r>
            <a:r>
              <a:rPr lang="en-US" sz="4000" dirty="0" err="1">
                <a:latin typeface="Cambria" panose="02040503050406030204" pitchFamily="18" charset="0"/>
              </a:rPr>
              <a:t>là</a:t>
            </a:r>
            <a:r>
              <a:rPr lang="en-US" sz="4000" dirty="0">
                <a:latin typeface="Cambria" panose="02040503050406030204" pitchFamily="18" charset="0"/>
              </a:rPr>
              <a:t>:</a:t>
            </a:r>
          </a:p>
          <a:p>
            <a:pPr algn="ctr"/>
            <a:r>
              <a:rPr lang="en-US" sz="4000" dirty="0">
                <a:latin typeface="Cambria" panose="02040503050406030204" pitchFamily="18" charset="0"/>
              </a:rPr>
              <a:t>160 – 110 = 50 (m)</a:t>
            </a:r>
          </a:p>
          <a:p>
            <a:pPr algn="ctr"/>
            <a:r>
              <a:rPr lang="en-US" sz="4000" dirty="0" err="1">
                <a:latin typeface="Cambria" panose="02040503050406030204" pitchFamily="18" charset="0"/>
              </a:rPr>
              <a:t>Đáp</a:t>
            </a:r>
            <a:r>
              <a:rPr lang="en-US" sz="4000" dirty="0">
                <a:latin typeface="Cambria" panose="02040503050406030204" pitchFamily="18" charset="0"/>
              </a:rPr>
              <a:t> </a:t>
            </a:r>
            <a:r>
              <a:rPr lang="en-US" sz="4000" dirty="0" err="1">
                <a:latin typeface="Cambria" panose="02040503050406030204" pitchFamily="18" charset="0"/>
              </a:rPr>
              <a:t>số</a:t>
            </a:r>
            <a:r>
              <a:rPr lang="en-US" sz="4000" dirty="0">
                <a:latin typeface="Cambria" panose="02040503050406030204" pitchFamily="18" charset="0"/>
              </a:rPr>
              <a:t>: </a:t>
            </a:r>
            <a:r>
              <a:rPr lang="en-US" sz="4000" b="1" dirty="0">
                <a:latin typeface="Cambria" panose="02040503050406030204" pitchFamily="18" charset="0"/>
              </a:rPr>
              <a:t>50 m</a:t>
            </a:r>
            <a:r>
              <a:rPr lang="en-US" sz="4000" dirty="0">
                <a:latin typeface="Cambria" panose="02040503050406030204" pitchFamily="18" charset="0"/>
              </a:rPr>
              <a:t>.</a:t>
            </a:r>
          </a:p>
        </p:txBody>
      </p:sp>
      <p:pic>
        <p:nvPicPr>
          <p:cNvPr id="8194" name="Picture 2">
            <a:extLst>
              <a:ext uri="{FF2B5EF4-FFF2-40B4-BE49-F238E27FC236}">
                <a16:creationId xmlns:a16="http://schemas.microsoft.com/office/drawing/2014/main" id="{141F4479-9042-C849-B3B0-6AD44BDB6621}"/>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228979" y="2303303"/>
            <a:ext cx="6262716" cy="198878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90412249"/>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5"/>
                                        </p:tgtEl>
                                        <p:attrNameLst>
                                          <p:attrName>style.visibility</p:attrName>
                                        </p:attrNameLst>
                                      </p:cBhvr>
                                      <p:to>
                                        <p:strVal val="visible"/>
                                      </p:to>
                                    </p:set>
                                    <p:anim calcmode="lin" valueType="num">
                                      <p:cBhvr additive="base">
                                        <p:cTn id="7" dur="500" fill="hold"/>
                                        <p:tgtEl>
                                          <p:spTgt spid="35"/>
                                        </p:tgtEl>
                                        <p:attrNameLst>
                                          <p:attrName>ppt_x</p:attrName>
                                        </p:attrNameLst>
                                      </p:cBhvr>
                                      <p:tavLst>
                                        <p:tav tm="0">
                                          <p:val>
                                            <p:strVal val="#ppt_x"/>
                                          </p:val>
                                        </p:tav>
                                        <p:tav tm="100000">
                                          <p:val>
                                            <p:strVal val="#ppt_x"/>
                                          </p:val>
                                        </p:tav>
                                      </p:tavLst>
                                    </p:anim>
                                    <p:anim calcmode="lin" valueType="num">
                                      <p:cBhvr additive="base">
                                        <p:cTn id="8" dur="500" fill="hold"/>
                                        <p:tgtEl>
                                          <p:spTgt spid="35"/>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36"/>
                                        </p:tgtEl>
                                        <p:attrNameLst>
                                          <p:attrName>style.visibility</p:attrName>
                                        </p:attrNameLst>
                                      </p:cBhvr>
                                      <p:to>
                                        <p:strVal val="visible"/>
                                      </p:to>
                                    </p:set>
                                    <p:anim calcmode="lin" valueType="num">
                                      <p:cBhvr additive="base">
                                        <p:cTn id="11" dur="500" fill="hold"/>
                                        <p:tgtEl>
                                          <p:spTgt spid="36"/>
                                        </p:tgtEl>
                                        <p:attrNameLst>
                                          <p:attrName>ppt_x</p:attrName>
                                        </p:attrNameLst>
                                      </p:cBhvr>
                                      <p:tavLst>
                                        <p:tav tm="0">
                                          <p:val>
                                            <p:strVal val="#ppt_x"/>
                                          </p:val>
                                        </p:tav>
                                        <p:tav tm="100000">
                                          <p:val>
                                            <p:strVal val="#ppt_x"/>
                                          </p:val>
                                        </p:tav>
                                      </p:tavLst>
                                    </p:anim>
                                    <p:anim calcmode="lin" valueType="num">
                                      <p:cBhvr additive="base">
                                        <p:cTn id="12" dur="500" fill="hold"/>
                                        <p:tgtEl>
                                          <p:spTgt spid="36"/>
                                        </p:tgtEl>
                                        <p:attrNameLst>
                                          <p:attrName>ppt_y</p:attrName>
                                        </p:attrNameLst>
                                      </p:cBhvr>
                                      <p:tavLst>
                                        <p:tav tm="0">
                                          <p:val>
                                            <p:strVal val="1+#ppt_h/2"/>
                                          </p:val>
                                        </p:tav>
                                        <p:tav tm="100000">
                                          <p:val>
                                            <p:strVal val="#ppt_y"/>
                                          </p:val>
                                        </p:tav>
                                      </p:tavLst>
                                    </p:anim>
                                  </p:childTnLst>
                                </p:cTn>
                              </p:par>
                              <p:par>
                                <p:cTn id="13" presetID="6" presetClass="entr" presetSubtype="16" fill="hold" nodeType="withEffect">
                                  <p:stCondLst>
                                    <p:cond delay="0"/>
                                  </p:stCondLst>
                                  <p:childTnLst>
                                    <p:set>
                                      <p:cBhvr>
                                        <p:cTn id="14" dur="1" fill="hold">
                                          <p:stCondLst>
                                            <p:cond delay="0"/>
                                          </p:stCondLst>
                                        </p:cTn>
                                        <p:tgtEl>
                                          <p:spTgt spid="8194"/>
                                        </p:tgtEl>
                                        <p:attrNameLst>
                                          <p:attrName>style.visibility</p:attrName>
                                        </p:attrNameLst>
                                      </p:cBhvr>
                                      <p:to>
                                        <p:strVal val="visible"/>
                                      </p:to>
                                    </p:set>
                                    <p:animEffect transition="in" filter="circle(in)">
                                      <p:cBhvr>
                                        <p:cTn id="15" dur="2000"/>
                                        <p:tgtEl>
                                          <p:spTgt spid="8194"/>
                                        </p:tgtEl>
                                      </p:cBhvr>
                                    </p:animEffect>
                                  </p:childTnLst>
                                </p:cTn>
                              </p:par>
                            </p:childTnLst>
                          </p:cTn>
                        </p:par>
                      </p:childTnLst>
                    </p:cTn>
                  </p:par>
                  <p:par>
                    <p:cTn id="16" fill="hold">
                      <p:stCondLst>
                        <p:cond delay="indefinite"/>
                      </p:stCondLst>
                      <p:childTnLst>
                        <p:par>
                          <p:cTn id="17" fill="hold">
                            <p:stCondLst>
                              <p:cond delay="0"/>
                            </p:stCondLst>
                            <p:childTnLst>
                              <p:par>
                                <p:cTn id="18" presetID="14" presetClass="entr" presetSubtype="10" fill="hold" grpId="0" nodeType="clickEffect">
                                  <p:stCondLst>
                                    <p:cond delay="0"/>
                                  </p:stCondLst>
                                  <p:childTnLst>
                                    <p:set>
                                      <p:cBhvr>
                                        <p:cTn id="19" dur="1" fill="hold">
                                          <p:stCondLst>
                                            <p:cond delay="0"/>
                                          </p:stCondLst>
                                        </p:cTn>
                                        <p:tgtEl>
                                          <p:spTgt spid="33"/>
                                        </p:tgtEl>
                                        <p:attrNameLst>
                                          <p:attrName>style.visibility</p:attrName>
                                        </p:attrNameLst>
                                      </p:cBhvr>
                                      <p:to>
                                        <p:strVal val="visible"/>
                                      </p:to>
                                    </p:set>
                                    <p:animEffect transition="in" filter="randombar(horizontal)">
                                      <p:cBhvr>
                                        <p:cTn id="20" dur="500"/>
                                        <p:tgtEl>
                                          <p:spTgt spid="33"/>
                                        </p:tgtEl>
                                      </p:cBhvr>
                                    </p:animEffect>
                                  </p:childTnLst>
                                </p:cTn>
                              </p:par>
                            </p:childTnLst>
                          </p:cTn>
                        </p:par>
                      </p:childTnLst>
                    </p:cTn>
                  </p:par>
                  <p:par>
                    <p:cTn id="21" fill="hold">
                      <p:stCondLst>
                        <p:cond delay="indefinite"/>
                      </p:stCondLst>
                      <p:childTnLst>
                        <p:par>
                          <p:cTn id="22" fill="hold">
                            <p:stCondLst>
                              <p:cond delay="0"/>
                            </p:stCondLst>
                            <p:childTnLst>
                              <p:par>
                                <p:cTn id="23" presetID="14" presetClass="entr" presetSubtype="10" fill="hold" nodeType="clickEffect">
                                  <p:stCondLst>
                                    <p:cond delay="0"/>
                                  </p:stCondLst>
                                  <p:childTnLst>
                                    <p:set>
                                      <p:cBhvr>
                                        <p:cTn id="24" dur="1" fill="hold">
                                          <p:stCondLst>
                                            <p:cond delay="0"/>
                                          </p:stCondLst>
                                        </p:cTn>
                                        <p:tgtEl>
                                          <p:spTgt spid="7">
                                            <p:txEl>
                                              <p:pRg st="0" end="0"/>
                                            </p:txEl>
                                          </p:spTgt>
                                        </p:tgtEl>
                                        <p:attrNameLst>
                                          <p:attrName>style.visibility</p:attrName>
                                        </p:attrNameLst>
                                      </p:cBhvr>
                                      <p:to>
                                        <p:strVal val="visible"/>
                                      </p:to>
                                    </p:set>
                                    <p:animEffect transition="in" filter="randombar(horizontal)">
                                      <p:cBhvr>
                                        <p:cTn id="25" dur="500"/>
                                        <p:tgtEl>
                                          <p:spTgt spid="7">
                                            <p:txEl>
                                              <p:pRg st="0" end="0"/>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14" presetClass="entr" presetSubtype="10" fill="hold" nodeType="clickEffect">
                                  <p:stCondLst>
                                    <p:cond delay="0"/>
                                  </p:stCondLst>
                                  <p:childTnLst>
                                    <p:set>
                                      <p:cBhvr>
                                        <p:cTn id="29" dur="1" fill="hold">
                                          <p:stCondLst>
                                            <p:cond delay="0"/>
                                          </p:stCondLst>
                                        </p:cTn>
                                        <p:tgtEl>
                                          <p:spTgt spid="7">
                                            <p:txEl>
                                              <p:pRg st="1" end="1"/>
                                            </p:txEl>
                                          </p:spTgt>
                                        </p:tgtEl>
                                        <p:attrNameLst>
                                          <p:attrName>style.visibility</p:attrName>
                                        </p:attrNameLst>
                                      </p:cBhvr>
                                      <p:to>
                                        <p:strVal val="visible"/>
                                      </p:to>
                                    </p:set>
                                    <p:animEffect transition="in" filter="randombar(horizontal)">
                                      <p:cBhvr>
                                        <p:cTn id="30" dur="500"/>
                                        <p:tgtEl>
                                          <p:spTgt spid="7">
                                            <p:txEl>
                                              <p:pRg st="1" end="1"/>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14" presetClass="entr" presetSubtype="10" fill="hold" nodeType="clickEffect">
                                  <p:stCondLst>
                                    <p:cond delay="0"/>
                                  </p:stCondLst>
                                  <p:childTnLst>
                                    <p:set>
                                      <p:cBhvr>
                                        <p:cTn id="34" dur="1" fill="hold">
                                          <p:stCondLst>
                                            <p:cond delay="0"/>
                                          </p:stCondLst>
                                        </p:cTn>
                                        <p:tgtEl>
                                          <p:spTgt spid="7">
                                            <p:txEl>
                                              <p:pRg st="2" end="2"/>
                                            </p:txEl>
                                          </p:spTgt>
                                        </p:tgtEl>
                                        <p:attrNameLst>
                                          <p:attrName>style.visibility</p:attrName>
                                        </p:attrNameLst>
                                      </p:cBhvr>
                                      <p:to>
                                        <p:strVal val="visible"/>
                                      </p:to>
                                    </p:set>
                                    <p:animEffect transition="in" filter="randombar(horizontal)">
                                      <p:cBhvr>
                                        <p:cTn id="35" dur="500"/>
                                        <p:tgtEl>
                                          <p:spTgt spid="7">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5" grpId="0"/>
      <p:bldP spid="36" grpId="0"/>
      <p:bldP spid="33"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 101">
            <a:extLst>
              <a:ext uri="{FF2B5EF4-FFF2-40B4-BE49-F238E27FC236}">
                <a16:creationId xmlns:a16="http://schemas.microsoft.com/office/drawing/2014/main" id="{824580FE-5A13-9A4F-9F64-99328C4DCC83}"/>
              </a:ext>
            </a:extLst>
          </p:cNvPr>
          <p:cNvPicPr>
            <a:picLocks noChangeAspect="1"/>
          </p:cNvPicPr>
          <p:nvPr/>
        </p:nvPicPr>
        <p:blipFill>
          <a:blip r:embed="rId2"/>
          <a:srcRect/>
          <a:stretch>
            <a:fillRect/>
          </a:stretch>
        </p:blipFill>
        <p:spPr>
          <a:xfrm>
            <a:off x="0" y="0"/>
            <a:ext cx="12192002" cy="6858001"/>
          </a:xfrm>
          <a:prstGeom prst="rect">
            <a:avLst/>
          </a:prstGeom>
        </p:spPr>
      </p:pic>
      <p:pic>
        <p:nvPicPr>
          <p:cNvPr id="11" name="图片 10">
            <a:extLst>
              <a:ext uri="{FF2B5EF4-FFF2-40B4-BE49-F238E27FC236}">
                <a16:creationId xmlns:a16="http://schemas.microsoft.com/office/drawing/2014/main" id="{55FBC96B-2977-664A-86D1-E2467914666A}"/>
              </a:ext>
            </a:extLst>
          </p:cNvPr>
          <p:cNvPicPr>
            <a:picLocks noChangeAspect="1"/>
          </p:cNvPicPr>
          <p:nvPr/>
        </p:nvPicPr>
        <p:blipFill rotWithShape="1">
          <a:blip r:embed="rId3"/>
          <a:srcRect l="50065"/>
          <a:stretch/>
        </p:blipFill>
        <p:spPr>
          <a:xfrm>
            <a:off x="0" y="962627"/>
            <a:ext cx="5251036" cy="5194300"/>
          </a:xfrm>
          <a:prstGeom prst="rect">
            <a:avLst/>
          </a:prstGeom>
        </p:spPr>
      </p:pic>
      <p:grpSp>
        <p:nvGrpSpPr>
          <p:cNvPr id="14" name="组合 13">
            <a:extLst>
              <a:ext uri="{FF2B5EF4-FFF2-40B4-BE49-F238E27FC236}">
                <a16:creationId xmlns:a16="http://schemas.microsoft.com/office/drawing/2014/main" id="{977FEC2C-C20F-E640-ACB4-2344054A232D}"/>
              </a:ext>
            </a:extLst>
          </p:cNvPr>
          <p:cNvGrpSpPr/>
          <p:nvPr/>
        </p:nvGrpSpPr>
        <p:grpSpPr>
          <a:xfrm>
            <a:off x="525055" y="5216309"/>
            <a:ext cx="1014412" cy="414337"/>
            <a:chOff x="2843213" y="5216309"/>
            <a:chExt cx="1014412" cy="414337"/>
          </a:xfrm>
        </p:grpSpPr>
        <p:sp>
          <p:nvSpPr>
            <p:cNvPr id="15" name="圆角矩形 14">
              <a:extLst>
                <a:ext uri="{FF2B5EF4-FFF2-40B4-BE49-F238E27FC236}">
                  <a16:creationId xmlns:a16="http://schemas.microsoft.com/office/drawing/2014/main" id="{A4DEE64C-5895-D04A-9579-0027BD39451E}"/>
                </a:ext>
              </a:extLst>
            </p:cNvPr>
            <p:cNvSpPr/>
            <p:nvPr/>
          </p:nvSpPr>
          <p:spPr>
            <a:xfrm>
              <a:off x="2843213" y="5216311"/>
              <a:ext cx="1014412" cy="414335"/>
            </a:xfrm>
            <a:prstGeom prst="roundRect">
              <a:avLst/>
            </a:prstGeom>
            <a:solidFill>
              <a:schemeClr val="bg1"/>
            </a:solidFill>
            <a:ln w="63500">
              <a:solidFill>
                <a:schemeClr val="tx1">
                  <a:lumMod val="85000"/>
                  <a:lumOff val="1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sp>
          <p:nvSpPr>
            <p:cNvPr id="16" name="圆角矩形 15">
              <a:extLst>
                <a:ext uri="{FF2B5EF4-FFF2-40B4-BE49-F238E27FC236}">
                  <a16:creationId xmlns:a16="http://schemas.microsoft.com/office/drawing/2014/main" id="{9D06714F-502E-2941-9A31-6C2E0D1801C7}"/>
                </a:ext>
              </a:extLst>
            </p:cNvPr>
            <p:cNvSpPr/>
            <p:nvPr/>
          </p:nvSpPr>
          <p:spPr>
            <a:xfrm>
              <a:off x="2843213" y="5216309"/>
              <a:ext cx="1014412" cy="144000"/>
            </a:xfrm>
            <a:prstGeom prst="roundRect">
              <a:avLst/>
            </a:prstGeom>
            <a:solidFill>
              <a:schemeClr val="bg1">
                <a:lumMod val="85000"/>
              </a:schemeClr>
            </a:solidFill>
            <a:ln w="63500">
              <a:solidFill>
                <a:schemeClr val="tx1">
                  <a:lumMod val="85000"/>
                  <a:lumOff val="1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grpSp>
      <p:sp>
        <p:nvSpPr>
          <p:cNvPr id="17" name="圆角矩形 16">
            <a:extLst>
              <a:ext uri="{FF2B5EF4-FFF2-40B4-BE49-F238E27FC236}">
                <a16:creationId xmlns:a16="http://schemas.microsoft.com/office/drawing/2014/main" id="{B51BF521-0065-5842-9BB9-239FDDF44DE0}"/>
              </a:ext>
            </a:extLst>
          </p:cNvPr>
          <p:cNvSpPr/>
          <p:nvPr/>
        </p:nvSpPr>
        <p:spPr>
          <a:xfrm>
            <a:off x="1746212" y="5437766"/>
            <a:ext cx="528638" cy="180000"/>
          </a:xfrm>
          <a:prstGeom prst="roundRect">
            <a:avLst/>
          </a:prstGeom>
          <a:solidFill>
            <a:srgbClr val="FFE799"/>
          </a:solidFill>
          <a:ln w="63500">
            <a:solidFill>
              <a:schemeClr val="tx1">
                <a:lumMod val="85000"/>
                <a:lumOff val="1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pic>
        <p:nvPicPr>
          <p:cNvPr id="18" name="image 102">
            <a:extLst>
              <a:ext uri="{FF2B5EF4-FFF2-40B4-BE49-F238E27FC236}">
                <a16:creationId xmlns:a16="http://schemas.microsoft.com/office/drawing/2014/main" id="{D9BD2F3C-9B1B-5C4D-9BFF-FACEE028AAC7}"/>
              </a:ext>
            </a:extLst>
          </p:cNvPr>
          <p:cNvPicPr>
            <a:picLocks noChangeAspect="1"/>
          </p:cNvPicPr>
          <p:nvPr/>
        </p:nvPicPr>
        <p:blipFill>
          <a:blip r:embed="rId4"/>
          <a:srcRect/>
          <a:stretch>
            <a:fillRect/>
          </a:stretch>
        </p:blipFill>
        <p:spPr>
          <a:xfrm rot="5400000">
            <a:off x="5510336" y="1592403"/>
            <a:ext cx="933436" cy="698048"/>
          </a:xfrm>
          <a:prstGeom prst="rect">
            <a:avLst/>
          </a:prstGeom>
        </p:spPr>
      </p:pic>
      <p:sp>
        <p:nvSpPr>
          <p:cNvPr id="19" name="文本框 18">
            <a:extLst>
              <a:ext uri="{FF2B5EF4-FFF2-40B4-BE49-F238E27FC236}">
                <a16:creationId xmlns:a16="http://schemas.microsoft.com/office/drawing/2014/main" id="{59BAC26F-8E0D-5A45-B6F3-140A01D894A2}"/>
              </a:ext>
            </a:extLst>
          </p:cNvPr>
          <p:cNvSpPr txBox="1"/>
          <p:nvPr/>
        </p:nvSpPr>
        <p:spPr>
          <a:xfrm>
            <a:off x="1028208" y="2016543"/>
            <a:ext cx="2587568" cy="2646878"/>
          </a:xfrm>
          <a:prstGeom prst="rect">
            <a:avLst/>
          </a:prstGeom>
          <a:noFill/>
        </p:spPr>
        <p:txBody>
          <a:bodyPr wrap="none" rtlCol="0">
            <a:spAutoFit/>
          </a:bodyPr>
          <a:lstStyle/>
          <a:p>
            <a:pPr algn="r"/>
            <a:r>
              <a:rPr kumimoji="1" lang="en-US" altLang="zh-CN" sz="16600" dirty="0">
                <a:ln w="19050">
                  <a:solidFill>
                    <a:sysClr val="windowText" lastClr="000000"/>
                  </a:solidFill>
                </a:ln>
                <a:solidFill>
                  <a:srgbClr val="FFE799"/>
                </a:solidFill>
                <a:latin typeface="#9Slide07 IcielKoni" pitchFamily="2" charset="0"/>
                <a:ea typeface="zihun7hao-wennuantongzhiti" pitchFamily="2" charset="-122"/>
              </a:rPr>
              <a:t>01</a:t>
            </a:r>
            <a:endParaRPr kumimoji="1" lang="zh-CN" altLang="en-US" sz="16600" dirty="0">
              <a:ln w="19050">
                <a:solidFill>
                  <a:sysClr val="windowText" lastClr="000000"/>
                </a:solidFill>
              </a:ln>
              <a:solidFill>
                <a:srgbClr val="FFE799"/>
              </a:solidFill>
              <a:latin typeface="#9Slide07 IcielKoni" pitchFamily="2" charset="0"/>
              <a:ea typeface="zihun7hao-wennuantongzhiti" pitchFamily="2" charset="-122"/>
            </a:endParaRPr>
          </a:p>
        </p:txBody>
      </p:sp>
      <p:sp>
        <p:nvSpPr>
          <p:cNvPr id="20" name="文本框 19">
            <a:extLst>
              <a:ext uri="{FF2B5EF4-FFF2-40B4-BE49-F238E27FC236}">
                <a16:creationId xmlns:a16="http://schemas.microsoft.com/office/drawing/2014/main" id="{20B5F700-1D9A-B242-A637-49FDCD54485B}"/>
              </a:ext>
            </a:extLst>
          </p:cNvPr>
          <p:cNvSpPr txBox="1"/>
          <p:nvPr/>
        </p:nvSpPr>
        <p:spPr>
          <a:xfrm>
            <a:off x="5427999" y="2689089"/>
            <a:ext cx="6428363" cy="1446550"/>
          </a:xfrm>
          <a:prstGeom prst="rect">
            <a:avLst/>
          </a:prstGeom>
          <a:noFill/>
        </p:spPr>
        <p:txBody>
          <a:bodyPr wrap="none" rtlCol="0">
            <a:spAutoFit/>
          </a:bodyPr>
          <a:lstStyle/>
          <a:p>
            <a:r>
              <a:rPr kumimoji="1" lang="en-US" altLang="zh-CN" sz="8800" dirty="0">
                <a:ln w="28575">
                  <a:solidFill>
                    <a:sysClr val="windowText" lastClr="000000"/>
                  </a:solidFill>
                </a:ln>
                <a:solidFill>
                  <a:srgbClr val="FCA1B7"/>
                </a:solidFill>
                <a:latin typeface="#9Slide07 IcielKoni" pitchFamily="2" charset="0"/>
                <a:ea typeface="zihun7hao-wennuantongzhiti" pitchFamily="2" charset="-122"/>
              </a:rPr>
              <a:t>KHỞI ĐỘNG</a:t>
            </a:r>
            <a:endParaRPr kumimoji="1" lang="zh-CN" altLang="en-US" sz="8800" dirty="0">
              <a:ln w="28575">
                <a:solidFill>
                  <a:sysClr val="windowText" lastClr="000000"/>
                </a:solidFill>
              </a:ln>
              <a:solidFill>
                <a:srgbClr val="FCA1B7"/>
              </a:solidFill>
              <a:latin typeface="#9Slide07 IcielKoni" pitchFamily="2" charset="0"/>
              <a:ea typeface="zihun7hao-wennuantongzhiti" pitchFamily="2" charset="-122"/>
            </a:endParaRPr>
          </a:p>
        </p:txBody>
      </p:sp>
      <p:sp>
        <p:nvSpPr>
          <p:cNvPr id="22" name="矩形 21">
            <a:extLst>
              <a:ext uri="{FF2B5EF4-FFF2-40B4-BE49-F238E27FC236}">
                <a16:creationId xmlns:a16="http://schemas.microsoft.com/office/drawing/2014/main" id="{B0902444-F8EA-3B43-AD06-C3A1A41E8B9F}"/>
              </a:ext>
            </a:extLst>
          </p:cNvPr>
          <p:cNvSpPr/>
          <p:nvPr/>
        </p:nvSpPr>
        <p:spPr>
          <a:xfrm>
            <a:off x="11856362" y="2316723"/>
            <a:ext cx="443433" cy="2486108"/>
          </a:xfrm>
          <a:prstGeom prst="rect">
            <a:avLst/>
          </a:prstGeom>
          <a:solidFill>
            <a:srgbClr val="FCA1B7"/>
          </a:solidFill>
          <a:ln w="63500">
            <a:solidFill>
              <a:schemeClr val="tx1">
                <a:lumMod val="85000"/>
                <a:lumOff val="15000"/>
              </a:schemeClr>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dirty="0"/>
          </a:p>
        </p:txBody>
      </p:sp>
      <p:pic>
        <p:nvPicPr>
          <p:cNvPr id="23" name="图片 22">
            <a:extLst>
              <a:ext uri="{FF2B5EF4-FFF2-40B4-BE49-F238E27FC236}">
                <a16:creationId xmlns:a16="http://schemas.microsoft.com/office/drawing/2014/main" id="{08D34C46-354D-D142-8C7F-8AB8DC9B0397}"/>
              </a:ext>
            </a:extLst>
          </p:cNvPr>
          <p:cNvPicPr>
            <a:picLocks noChangeAspect="1"/>
          </p:cNvPicPr>
          <p:nvPr/>
        </p:nvPicPr>
        <p:blipFill>
          <a:blip r:embed="rId5"/>
          <a:stretch>
            <a:fillRect/>
          </a:stretch>
        </p:blipFill>
        <p:spPr>
          <a:xfrm rot="2700000">
            <a:off x="4605993" y="4815074"/>
            <a:ext cx="602779" cy="1767959"/>
          </a:xfrm>
          <a:prstGeom prst="rect">
            <a:avLst/>
          </a:prstGeom>
        </p:spPr>
      </p:pic>
      <p:sp>
        <p:nvSpPr>
          <p:cNvPr id="24" name="椭圆 23">
            <a:extLst>
              <a:ext uri="{FF2B5EF4-FFF2-40B4-BE49-F238E27FC236}">
                <a16:creationId xmlns:a16="http://schemas.microsoft.com/office/drawing/2014/main" id="{23485263-5793-914D-B9A4-4D9F31651E99}"/>
              </a:ext>
            </a:extLst>
          </p:cNvPr>
          <p:cNvSpPr/>
          <p:nvPr/>
        </p:nvSpPr>
        <p:spPr>
          <a:xfrm>
            <a:off x="10614867" y="1073459"/>
            <a:ext cx="572351" cy="572351"/>
          </a:xfrm>
          <a:prstGeom prst="ellipse">
            <a:avLst/>
          </a:prstGeom>
          <a:solidFill>
            <a:srgbClr val="FFE799"/>
          </a:solidFill>
          <a:ln w="63500">
            <a:solidFill>
              <a:schemeClr val="tx1">
                <a:lumMod val="85000"/>
                <a:lumOff val="1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sp>
        <p:nvSpPr>
          <p:cNvPr id="25" name="椭圆 24">
            <a:extLst>
              <a:ext uri="{FF2B5EF4-FFF2-40B4-BE49-F238E27FC236}">
                <a16:creationId xmlns:a16="http://schemas.microsoft.com/office/drawing/2014/main" id="{32ACA08A-36FD-D54F-8725-56CB6121FD3A}"/>
              </a:ext>
            </a:extLst>
          </p:cNvPr>
          <p:cNvSpPr/>
          <p:nvPr/>
        </p:nvSpPr>
        <p:spPr>
          <a:xfrm>
            <a:off x="5289713" y="566769"/>
            <a:ext cx="417175" cy="417175"/>
          </a:xfrm>
          <a:prstGeom prst="ellipse">
            <a:avLst/>
          </a:prstGeom>
          <a:solidFill>
            <a:srgbClr val="FCA1B7"/>
          </a:solidFill>
          <a:ln w="63500">
            <a:solidFill>
              <a:schemeClr val="tx1">
                <a:lumMod val="85000"/>
                <a:lumOff val="1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sp>
        <p:nvSpPr>
          <p:cNvPr id="26" name="椭圆 25">
            <a:extLst>
              <a:ext uri="{FF2B5EF4-FFF2-40B4-BE49-F238E27FC236}">
                <a16:creationId xmlns:a16="http://schemas.microsoft.com/office/drawing/2014/main" id="{5E07AAA2-24ED-6D4A-9F07-BBDE17B2F526}"/>
              </a:ext>
            </a:extLst>
          </p:cNvPr>
          <p:cNvSpPr/>
          <p:nvPr/>
        </p:nvSpPr>
        <p:spPr>
          <a:xfrm>
            <a:off x="9663676" y="5328469"/>
            <a:ext cx="302177" cy="302177"/>
          </a:xfrm>
          <a:prstGeom prst="ellipse">
            <a:avLst/>
          </a:prstGeom>
          <a:solidFill>
            <a:schemeClr val="accent6">
              <a:lumMod val="60000"/>
              <a:lumOff val="40000"/>
            </a:schemeClr>
          </a:solidFill>
          <a:ln w="63500">
            <a:solidFill>
              <a:schemeClr val="tx1">
                <a:lumMod val="85000"/>
                <a:lumOff val="1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spTree>
    <p:extLst>
      <p:ext uri="{BB962C8B-B14F-4D97-AF65-F5344CB8AC3E}">
        <p14:creationId xmlns:p14="http://schemas.microsoft.com/office/powerpoint/2010/main" val="1674837735"/>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11"/>
                                        </p:tgtEl>
                                        <p:attrNameLst>
                                          <p:attrName>style.visibility</p:attrName>
                                        </p:attrNameLst>
                                      </p:cBhvr>
                                      <p:to>
                                        <p:strVal val="visible"/>
                                      </p:to>
                                    </p:set>
                                    <p:anim calcmode="lin" valueType="num">
                                      <p:cBhvr additive="base">
                                        <p:cTn id="7" dur="500" fill="hold"/>
                                        <p:tgtEl>
                                          <p:spTgt spid="11"/>
                                        </p:tgtEl>
                                        <p:attrNameLst>
                                          <p:attrName>ppt_x</p:attrName>
                                        </p:attrNameLst>
                                      </p:cBhvr>
                                      <p:tavLst>
                                        <p:tav tm="0">
                                          <p:val>
                                            <p:strVal val="0-#ppt_w/2"/>
                                          </p:val>
                                        </p:tav>
                                        <p:tav tm="100000">
                                          <p:val>
                                            <p:strVal val="#ppt_x"/>
                                          </p:val>
                                        </p:tav>
                                      </p:tavLst>
                                    </p:anim>
                                    <p:anim calcmode="lin" valueType="num">
                                      <p:cBhvr additive="base">
                                        <p:cTn id="8" dur="500" fill="hold"/>
                                        <p:tgtEl>
                                          <p:spTgt spid="11"/>
                                        </p:tgtEl>
                                        <p:attrNameLst>
                                          <p:attrName>ppt_y</p:attrName>
                                        </p:attrNameLst>
                                      </p:cBhvr>
                                      <p:tavLst>
                                        <p:tav tm="0">
                                          <p:val>
                                            <p:strVal val="#ppt_y"/>
                                          </p:val>
                                        </p:tav>
                                        <p:tav tm="100000">
                                          <p:val>
                                            <p:strVal val="#ppt_y"/>
                                          </p:val>
                                        </p:tav>
                                      </p:tavLst>
                                    </p:anim>
                                  </p:childTnLst>
                                </p:cTn>
                              </p:par>
                              <p:par>
                                <p:cTn id="9" presetID="2" presetClass="entr" presetSubtype="8" fill="hold" grpId="0" nodeType="withEffect">
                                  <p:stCondLst>
                                    <p:cond delay="0"/>
                                  </p:stCondLst>
                                  <p:childTnLst>
                                    <p:set>
                                      <p:cBhvr>
                                        <p:cTn id="10" dur="1" fill="hold">
                                          <p:stCondLst>
                                            <p:cond delay="0"/>
                                          </p:stCondLst>
                                        </p:cTn>
                                        <p:tgtEl>
                                          <p:spTgt spid="19"/>
                                        </p:tgtEl>
                                        <p:attrNameLst>
                                          <p:attrName>style.visibility</p:attrName>
                                        </p:attrNameLst>
                                      </p:cBhvr>
                                      <p:to>
                                        <p:strVal val="visible"/>
                                      </p:to>
                                    </p:set>
                                    <p:anim calcmode="lin" valueType="num">
                                      <p:cBhvr additive="base">
                                        <p:cTn id="11" dur="500" fill="hold"/>
                                        <p:tgtEl>
                                          <p:spTgt spid="19"/>
                                        </p:tgtEl>
                                        <p:attrNameLst>
                                          <p:attrName>ppt_x</p:attrName>
                                        </p:attrNameLst>
                                      </p:cBhvr>
                                      <p:tavLst>
                                        <p:tav tm="0">
                                          <p:val>
                                            <p:strVal val="0-#ppt_w/2"/>
                                          </p:val>
                                        </p:tav>
                                        <p:tav tm="100000">
                                          <p:val>
                                            <p:strVal val="#ppt_x"/>
                                          </p:val>
                                        </p:tav>
                                      </p:tavLst>
                                    </p:anim>
                                    <p:anim calcmode="lin" valueType="num">
                                      <p:cBhvr additive="base">
                                        <p:cTn id="12" dur="500" fill="hold"/>
                                        <p:tgtEl>
                                          <p:spTgt spid="19"/>
                                        </p:tgtEl>
                                        <p:attrNameLst>
                                          <p:attrName>ppt_y</p:attrName>
                                        </p:attrNameLst>
                                      </p:cBhvr>
                                      <p:tavLst>
                                        <p:tav tm="0">
                                          <p:val>
                                            <p:strVal val="#ppt_y"/>
                                          </p:val>
                                        </p:tav>
                                        <p:tav tm="100000">
                                          <p:val>
                                            <p:strVal val="#ppt_y"/>
                                          </p:val>
                                        </p:tav>
                                      </p:tavLst>
                                    </p:anim>
                                  </p:childTnLst>
                                </p:cTn>
                              </p:par>
                              <p:par>
                                <p:cTn id="13" presetID="2" presetClass="entr" presetSubtype="8" fill="hold" nodeType="withEffect">
                                  <p:stCondLst>
                                    <p:cond delay="0"/>
                                  </p:stCondLst>
                                  <p:childTnLst>
                                    <p:set>
                                      <p:cBhvr>
                                        <p:cTn id="14" dur="1" fill="hold">
                                          <p:stCondLst>
                                            <p:cond delay="0"/>
                                          </p:stCondLst>
                                        </p:cTn>
                                        <p:tgtEl>
                                          <p:spTgt spid="23"/>
                                        </p:tgtEl>
                                        <p:attrNameLst>
                                          <p:attrName>style.visibility</p:attrName>
                                        </p:attrNameLst>
                                      </p:cBhvr>
                                      <p:to>
                                        <p:strVal val="visible"/>
                                      </p:to>
                                    </p:set>
                                    <p:anim calcmode="lin" valueType="num">
                                      <p:cBhvr additive="base">
                                        <p:cTn id="15" dur="500" fill="hold"/>
                                        <p:tgtEl>
                                          <p:spTgt spid="23"/>
                                        </p:tgtEl>
                                        <p:attrNameLst>
                                          <p:attrName>ppt_x</p:attrName>
                                        </p:attrNameLst>
                                      </p:cBhvr>
                                      <p:tavLst>
                                        <p:tav tm="0">
                                          <p:val>
                                            <p:strVal val="0-#ppt_w/2"/>
                                          </p:val>
                                        </p:tav>
                                        <p:tav tm="100000">
                                          <p:val>
                                            <p:strVal val="#ppt_x"/>
                                          </p:val>
                                        </p:tav>
                                      </p:tavLst>
                                    </p:anim>
                                    <p:anim calcmode="lin" valueType="num">
                                      <p:cBhvr additive="base">
                                        <p:cTn id="16" dur="500" fill="hold"/>
                                        <p:tgtEl>
                                          <p:spTgt spid="23"/>
                                        </p:tgtEl>
                                        <p:attrNameLst>
                                          <p:attrName>ppt_y</p:attrName>
                                        </p:attrNameLst>
                                      </p:cBhvr>
                                      <p:tavLst>
                                        <p:tav tm="0">
                                          <p:val>
                                            <p:strVal val="#ppt_y"/>
                                          </p:val>
                                        </p:tav>
                                        <p:tav tm="100000">
                                          <p:val>
                                            <p:strVal val="#ppt_y"/>
                                          </p:val>
                                        </p:tav>
                                      </p:tavLst>
                                    </p:anim>
                                  </p:childTnLst>
                                </p:cTn>
                              </p:par>
                              <p:par>
                                <p:cTn id="17" presetID="2" presetClass="entr" presetSubtype="8" fill="hold" grpId="0" nodeType="withEffect">
                                  <p:stCondLst>
                                    <p:cond delay="0"/>
                                  </p:stCondLst>
                                  <p:childTnLst>
                                    <p:set>
                                      <p:cBhvr>
                                        <p:cTn id="18" dur="1" fill="hold">
                                          <p:stCondLst>
                                            <p:cond delay="0"/>
                                          </p:stCondLst>
                                        </p:cTn>
                                        <p:tgtEl>
                                          <p:spTgt spid="17"/>
                                        </p:tgtEl>
                                        <p:attrNameLst>
                                          <p:attrName>style.visibility</p:attrName>
                                        </p:attrNameLst>
                                      </p:cBhvr>
                                      <p:to>
                                        <p:strVal val="visible"/>
                                      </p:to>
                                    </p:set>
                                    <p:anim calcmode="lin" valueType="num">
                                      <p:cBhvr additive="base">
                                        <p:cTn id="19" dur="500" fill="hold"/>
                                        <p:tgtEl>
                                          <p:spTgt spid="17"/>
                                        </p:tgtEl>
                                        <p:attrNameLst>
                                          <p:attrName>ppt_x</p:attrName>
                                        </p:attrNameLst>
                                      </p:cBhvr>
                                      <p:tavLst>
                                        <p:tav tm="0">
                                          <p:val>
                                            <p:strVal val="0-#ppt_w/2"/>
                                          </p:val>
                                        </p:tav>
                                        <p:tav tm="100000">
                                          <p:val>
                                            <p:strVal val="#ppt_x"/>
                                          </p:val>
                                        </p:tav>
                                      </p:tavLst>
                                    </p:anim>
                                    <p:anim calcmode="lin" valueType="num">
                                      <p:cBhvr additive="base">
                                        <p:cTn id="20" dur="500" fill="hold"/>
                                        <p:tgtEl>
                                          <p:spTgt spid="17"/>
                                        </p:tgtEl>
                                        <p:attrNameLst>
                                          <p:attrName>ppt_y</p:attrName>
                                        </p:attrNameLst>
                                      </p:cBhvr>
                                      <p:tavLst>
                                        <p:tav tm="0">
                                          <p:val>
                                            <p:strVal val="#ppt_y"/>
                                          </p:val>
                                        </p:tav>
                                        <p:tav tm="100000">
                                          <p:val>
                                            <p:strVal val="#ppt_y"/>
                                          </p:val>
                                        </p:tav>
                                      </p:tavLst>
                                    </p:anim>
                                  </p:childTnLst>
                                </p:cTn>
                              </p:par>
                              <p:par>
                                <p:cTn id="21" presetID="2" presetClass="entr" presetSubtype="8" fill="hold" nodeType="withEffect">
                                  <p:stCondLst>
                                    <p:cond delay="0"/>
                                  </p:stCondLst>
                                  <p:childTnLst>
                                    <p:set>
                                      <p:cBhvr>
                                        <p:cTn id="22" dur="1" fill="hold">
                                          <p:stCondLst>
                                            <p:cond delay="0"/>
                                          </p:stCondLst>
                                        </p:cTn>
                                        <p:tgtEl>
                                          <p:spTgt spid="14"/>
                                        </p:tgtEl>
                                        <p:attrNameLst>
                                          <p:attrName>style.visibility</p:attrName>
                                        </p:attrNameLst>
                                      </p:cBhvr>
                                      <p:to>
                                        <p:strVal val="visible"/>
                                      </p:to>
                                    </p:set>
                                    <p:anim calcmode="lin" valueType="num">
                                      <p:cBhvr additive="base">
                                        <p:cTn id="23" dur="500" fill="hold"/>
                                        <p:tgtEl>
                                          <p:spTgt spid="14"/>
                                        </p:tgtEl>
                                        <p:attrNameLst>
                                          <p:attrName>ppt_x</p:attrName>
                                        </p:attrNameLst>
                                      </p:cBhvr>
                                      <p:tavLst>
                                        <p:tav tm="0">
                                          <p:val>
                                            <p:strVal val="0-#ppt_w/2"/>
                                          </p:val>
                                        </p:tav>
                                        <p:tav tm="100000">
                                          <p:val>
                                            <p:strVal val="#ppt_x"/>
                                          </p:val>
                                        </p:tav>
                                      </p:tavLst>
                                    </p:anim>
                                    <p:anim calcmode="lin" valueType="num">
                                      <p:cBhvr additive="base">
                                        <p:cTn id="24" dur="500" fill="hold"/>
                                        <p:tgtEl>
                                          <p:spTgt spid="14"/>
                                        </p:tgtEl>
                                        <p:attrNameLst>
                                          <p:attrName>ppt_y</p:attrName>
                                        </p:attrNameLst>
                                      </p:cBhvr>
                                      <p:tavLst>
                                        <p:tav tm="0">
                                          <p:val>
                                            <p:strVal val="#ppt_y"/>
                                          </p:val>
                                        </p:tav>
                                        <p:tav tm="100000">
                                          <p:val>
                                            <p:strVal val="#ppt_y"/>
                                          </p:val>
                                        </p:tav>
                                      </p:tavLst>
                                    </p:anim>
                                  </p:childTnLst>
                                </p:cTn>
                              </p:par>
                            </p:childTnLst>
                          </p:cTn>
                        </p:par>
                        <p:par>
                          <p:cTn id="25" fill="hold">
                            <p:stCondLst>
                              <p:cond delay="500"/>
                            </p:stCondLst>
                            <p:childTnLst>
                              <p:par>
                                <p:cTn id="26" presetID="2" presetClass="entr" presetSubtype="2" fill="hold" grpId="0" nodeType="afterEffect">
                                  <p:stCondLst>
                                    <p:cond delay="0"/>
                                  </p:stCondLst>
                                  <p:childTnLst>
                                    <p:set>
                                      <p:cBhvr>
                                        <p:cTn id="27" dur="1" fill="hold">
                                          <p:stCondLst>
                                            <p:cond delay="0"/>
                                          </p:stCondLst>
                                        </p:cTn>
                                        <p:tgtEl>
                                          <p:spTgt spid="22"/>
                                        </p:tgtEl>
                                        <p:attrNameLst>
                                          <p:attrName>style.visibility</p:attrName>
                                        </p:attrNameLst>
                                      </p:cBhvr>
                                      <p:to>
                                        <p:strVal val="visible"/>
                                      </p:to>
                                    </p:set>
                                    <p:anim calcmode="lin" valueType="num">
                                      <p:cBhvr additive="base">
                                        <p:cTn id="28" dur="500" fill="hold"/>
                                        <p:tgtEl>
                                          <p:spTgt spid="22"/>
                                        </p:tgtEl>
                                        <p:attrNameLst>
                                          <p:attrName>ppt_x</p:attrName>
                                        </p:attrNameLst>
                                      </p:cBhvr>
                                      <p:tavLst>
                                        <p:tav tm="0">
                                          <p:val>
                                            <p:strVal val="1+#ppt_w/2"/>
                                          </p:val>
                                        </p:tav>
                                        <p:tav tm="100000">
                                          <p:val>
                                            <p:strVal val="#ppt_x"/>
                                          </p:val>
                                        </p:tav>
                                      </p:tavLst>
                                    </p:anim>
                                    <p:anim calcmode="lin" valueType="num">
                                      <p:cBhvr additive="base">
                                        <p:cTn id="29" dur="500" fill="hold"/>
                                        <p:tgtEl>
                                          <p:spTgt spid="22"/>
                                        </p:tgtEl>
                                        <p:attrNameLst>
                                          <p:attrName>ppt_y</p:attrName>
                                        </p:attrNameLst>
                                      </p:cBhvr>
                                      <p:tavLst>
                                        <p:tav tm="0">
                                          <p:val>
                                            <p:strVal val="#ppt_y"/>
                                          </p:val>
                                        </p:tav>
                                        <p:tav tm="100000">
                                          <p:val>
                                            <p:strVal val="#ppt_y"/>
                                          </p:val>
                                        </p:tav>
                                      </p:tavLst>
                                    </p:anim>
                                  </p:childTnLst>
                                </p:cTn>
                              </p:par>
                            </p:childTnLst>
                          </p:cTn>
                        </p:par>
                        <p:par>
                          <p:cTn id="30" fill="hold">
                            <p:stCondLst>
                              <p:cond delay="1000"/>
                            </p:stCondLst>
                            <p:childTnLst>
                              <p:par>
                                <p:cTn id="31" presetID="2" presetClass="entr" presetSubtype="2" fill="hold" grpId="0" nodeType="afterEffect">
                                  <p:stCondLst>
                                    <p:cond delay="0"/>
                                  </p:stCondLst>
                                  <p:childTnLst>
                                    <p:set>
                                      <p:cBhvr>
                                        <p:cTn id="32" dur="1" fill="hold">
                                          <p:stCondLst>
                                            <p:cond delay="0"/>
                                          </p:stCondLst>
                                        </p:cTn>
                                        <p:tgtEl>
                                          <p:spTgt spid="20"/>
                                        </p:tgtEl>
                                        <p:attrNameLst>
                                          <p:attrName>style.visibility</p:attrName>
                                        </p:attrNameLst>
                                      </p:cBhvr>
                                      <p:to>
                                        <p:strVal val="visible"/>
                                      </p:to>
                                    </p:set>
                                    <p:anim calcmode="lin" valueType="num">
                                      <p:cBhvr additive="base">
                                        <p:cTn id="33" dur="500" fill="hold"/>
                                        <p:tgtEl>
                                          <p:spTgt spid="20"/>
                                        </p:tgtEl>
                                        <p:attrNameLst>
                                          <p:attrName>ppt_x</p:attrName>
                                        </p:attrNameLst>
                                      </p:cBhvr>
                                      <p:tavLst>
                                        <p:tav tm="0">
                                          <p:val>
                                            <p:strVal val="1+#ppt_w/2"/>
                                          </p:val>
                                        </p:tav>
                                        <p:tav tm="100000">
                                          <p:val>
                                            <p:strVal val="#ppt_x"/>
                                          </p:val>
                                        </p:tav>
                                      </p:tavLst>
                                    </p:anim>
                                    <p:anim calcmode="lin" valueType="num">
                                      <p:cBhvr additive="base">
                                        <p:cTn id="34" dur="500" fill="hold"/>
                                        <p:tgtEl>
                                          <p:spTgt spid="20"/>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 grpId="0" animBg="1"/>
      <p:bldP spid="19" grpId="0"/>
      <p:bldP spid="20" grpId="0"/>
      <p:bldP spid="22"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 101">
            <a:extLst>
              <a:ext uri="{FF2B5EF4-FFF2-40B4-BE49-F238E27FC236}">
                <a16:creationId xmlns:a16="http://schemas.microsoft.com/office/drawing/2014/main" id="{824580FE-5A13-9A4F-9F64-99328C4DCC83}"/>
              </a:ext>
            </a:extLst>
          </p:cNvPr>
          <p:cNvPicPr>
            <a:picLocks noChangeAspect="1"/>
          </p:cNvPicPr>
          <p:nvPr/>
        </p:nvPicPr>
        <p:blipFill>
          <a:blip r:embed="rId2"/>
          <a:srcRect/>
          <a:stretch>
            <a:fillRect/>
          </a:stretch>
        </p:blipFill>
        <p:spPr>
          <a:xfrm>
            <a:off x="0" y="0"/>
            <a:ext cx="12192002" cy="6858001"/>
          </a:xfrm>
          <a:prstGeom prst="rect">
            <a:avLst/>
          </a:prstGeom>
        </p:spPr>
      </p:pic>
      <p:pic>
        <p:nvPicPr>
          <p:cNvPr id="11" name="图片 10">
            <a:extLst>
              <a:ext uri="{FF2B5EF4-FFF2-40B4-BE49-F238E27FC236}">
                <a16:creationId xmlns:a16="http://schemas.microsoft.com/office/drawing/2014/main" id="{55FBC96B-2977-664A-86D1-E2467914666A}"/>
              </a:ext>
            </a:extLst>
          </p:cNvPr>
          <p:cNvPicPr>
            <a:picLocks noChangeAspect="1"/>
          </p:cNvPicPr>
          <p:nvPr/>
        </p:nvPicPr>
        <p:blipFill rotWithShape="1">
          <a:blip r:embed="rId3"/>
          <a:srcRect l="50065"/>
          <a:stretch/>
        </p:blipFill>
        <p:spPr>
          <a:xfrm>
            <a:off x="0" y="962627"/>
            <a:ext cx="5251036" cy="5194300"/>
          </a:xfrm>
          <a:prstGeom prst="rect">
            <a:avLst/>
          </a:prstGeom>
        </p:spPr>
      </p:pic>
      <p:grpSp>
        <p:nvGrpSpPr>
          <p:cNvPr id="14" name="组合 13">
            <a:extLst>
              <a:ext uri="{FF2B5EF4-FFF2-40B4-BE49-F238E27FC236}">
                <a16:creationId xmlns:a16="http://schemas.microsoft.com/office/drawing/2014/main" id="{977FEC2C-C20F-E640-ACB4-2344054A232D}"/>
              </a:ext>
            </a:extLst>
          </p:cNvPr>
          <p:cNvGrpSpPr/>
          <p:nvPr/>
        </p:nvGrpSpPr>
        <p:grpSpPr>
          <a:xfrm>
            <a:off x="525055" y="5216309"/>
            <a:ext cx="1014412" cy="414337"/>
            <a:chOff x="2843213" y="5216309"/>
            <a:chExt cx="1014412" cy="414337"/>
          </a:xfrm>
        </p:grpSpPr>
        <p:sp>
          <p:nvSpPr>
            <p:cNvPr id="15" name="圆角矩形 14">
              <a:extLst>
                <a:ext uri="{FF2B5EF4-FFF2-40B4-BE49-F238E27FC236}">
                  <a16:creationId xmlns:a16="http://schemas.microsoft.com/office/drawing/2014/main" id="{A4DEE64C-5895-D04A-9579-0027BD39451E}"/>
                </a:ext>
              </a:extLst>
            </p:cNvPr>
            <p:cNvSpPr/>
            <p:nvPr/>
          </p:nvSpPr>
          <p:spPr>
            <a:xfrm>
              <a:off x="2843213" y="5216311"/>
              <a:ext cx="1014412" cy="414335"/>
            </a:xfrm>
            <a:prstGeom prst="roundRect">
              <a:avLst/>
            </a:prstGeom>
            <a:solidFill>
              <a:schemeClr val="bg1"/>
            </a:solidFill>
            <a:ln w="63500">
              <a:solidFill>
                <a:schemeClr val="tx1">
                  <a:lumMod val="85000"/>
                  <a:lumOff val="1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sp>
          <p:nvSpPr>
            <p:cNvPr id="16" name="圆角矩形 15">
              <a:extLst>
                <a:ext uri="{FF2B5EF4-FFF2-40B4-BE49-F238E27FC236}">
                  <a16:creationId xmlns:a16="http://schemas.microsoft.com/office/drawing/2014/main" id="{9D06714F-502E-2941-9A31-6C2E0D1801C7}"/>
                </a:ext>
              </a:extLst>
            </p:cNvPr>
            <p:cNvSpPr/>
            <p:nvPr/>
          </p:nvSpPr>
          <p:spPr>
            <a:xfrm>
              <a:off x="2843213" y="5216309"/>
              <a:ext cx="1014412" cy="144000"/>
            </a:xfrm>
            <a:prstGeom prst="roundRect">
              <a:avLst/>
            </a:prstGeom>
            <a:solidFill>
              <a:schemeClr val="bg1">
                <a:lumMod val="85000"/>
              </a:schemeClr>
            </a:solidFill>
            <a:ln w="63500">
              <a:solidFill>
                <a:schemeClr val="tx1">
                  <a:lumMod val="85000"/>
                  <a:lumOff val="1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grpSp>
      <p:sp>
        <p:nvSpPr>
          <p:cNvPr id="17" name="圆角矩形 16">
            <a:extLst>
              <a:ext uri="{FF2B5EF4-FFF2-40B4-BE49-F238E27FC236}">
                <a16:creationId xmlns:a16="http://schemas.microsoft.com/office/drawing/2014/main" id="{B51BF521-0065-5842-9BB9-239FDDF44DE0}"/>
              </a:ext>
            </a:extLst>
          </p:cNvPr>
          <p:cNvSpPr/>
          <p:nvPr/>
        </p:nvSpPr>
        <p:spPr>
          <a:xfrm>
            <a:off x="1746212" y="5437766"/>
            <a:ext cx="528638" cy="180000"/>
          </a:xfrm>
          <a:prstGeom prst="roundRect">
            <a:avLst/>
          </a:prstGeom>
          <a:solidFill>
            <a:srgbClr val="FFE799"/>
          </a:solidFill>
          <a:ln w="63500">
            <a:solidFill>
              <a:schemeClr val="tx1">
                <a:lumMod val="85000"/>
                <a:lumOff val="1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pic>
        <p:nvPicPr>
          <p:cNvPr id="18" name="image 102">
            <a:extLst>
              <a:ext uri="{FF2B5EF4-FFF2-40B4-BE49-F238E27FC236}">
                <a16:creationId xmlns:a16="http://schemas.microsoft.com/office/drawing/2014/main" id="{D9BD2F3C-9B1B-5C4D-9BFF-FACEE028AAC7}"/>
              </a:ext>
            </a:extLst>
          </p:cNvPr>
          <p:cNvPicPr>
            <a:picLocks noChangeAspect="1"/>
          </p:cNvPicPr>
          <p:nvPr/>
        </p:nvPicPr>
        <p:blipFill>
          <a:blip r:embed="rId4"/>
          <a:srcRect/>
          <a:stretch>
            <a:fillRect/>
          </a:stretch>
        </p:blipFill>
        <p:spPr>
          <a:xfrm rot="5400000">
            <a:off x="5510336" y="1592403"/>
            <a:ext cx="933436" cy="698048"/>
          </a:xfrm>
          <a:prstGeom prst="rect">
            <a:avLst/>
          </a:prstGeom>
        </p:spPr>
      </p:pic>
      <p:sp>
        <p:nvSpPr>
          <p:cNvPr id="19" name="文本框 18">
            <a:extLst>
              <a:ext uri="{FF2B5EF4-FFF2-40B4-BE49-F238E27FC236}">
                <a16:creationId xmlns:a16="http://schemas.microsoft.com/office/drawing/2014/main" id="{59BAC26F-8E0D-5A45-B6F3-140A01D894A2}"/>
              </a:ext>
            </a:extLst>
          </p:cNvPr>
          <p:cNvSpPr txBox="1"/>
          <p:nvPr/>
        </p:nvSpPr>
        <p:spPr>
          <a:xfrm>
            <a:off x="861496" y="2016543"/>
            <a:ext cx="2754280" cy="2646878"/>
          </a:xfrm>
          <a:prstGeom prst="rect">
            <a:avLst/>
          </a:prstGeom>
          <a:noFill/>
        </p:spPr>
        <p:txBody>
          <a:bodyPr wrap="none" rtlCol="0">
            <a:spAutoFit/>
          </a:bodyPr>
          <a:lstStyle/>
          <a:p>
            <a:pPr algn="r"/>
            <a:r>
              <a:rPr kumimoji="1" lang="en-US" altLang="zh-CN" sz="16600" dirty="0">
                <a:ln w="19050">
                  <a:solidFill>
                    <a:sysClr val="windowText" lastClr="000000"/>
                  </a:solidFill>
                </a:ln>
                <a:solidFill>
                  <a:srgbClr val="FFE799"/>
                </a:solidFill>
                <a:latin typeface="#9Slide07 IcielKoni" pitchFamily="2" charset="0"/>
                <a:ea typeface="zihun7hao-wennuantongzhiti" pitchFamily="2" charset="-122"/>
              </a:rPr>
              <a:t>02</a:t>
            </a:r>
            <a:endParaRPr kumimoji="1" lang="zh-CN" altLang="en-US" sz="16600" dirty="0">
              <a:ln w="19050">
                <a:solidFill>
                  <a:sysClr val="windowText" lastClr="000000"/>
                </a:solidFill>
              </a:ln>
              <a:solidFill>
                <a:srgbClr val="FFE799"/>
              </a:solidFill>
              <a:latin typeface="#9Slide07 IcielKoni" pitchFamily="2" charset="0"/>
              <a:ea typeface="zihun7hao-wennuantongzhiti" pitchFamily="2" charset="-122"/>
            </a:endParaRPr>
          </a:p>
        </p:txBody>
      </p:sp>
      <p:sp>
        <p:nvSpPr>
          <p:cNvPr id="20" name="文本框 19">
            <a:extLst>
              <a:ext uri="{FF2B5EF4-FFF2-40B4-BE49-F238E27FC236}">
                <a16:creationId xmlns:a16="http://schemas.microsoft.com/office/drawing/2014/main" id="{20B5F700-1D9A-B242-A637-49FDCD54485B}"/>
              </a:ext>
            </a:extLst>
          </p:cNvPr>
          <p:cNvSpPr txBox="1"/>
          <p:nvPr/>
        </p:nvSpPr>
        <p:spPr>
          <a:xfrm>
            <a:off x="5427999" y="2689089"/>
            <a:ext cx="6120586" cy="1446550"/>
          </a:xfrm>
          <a:prstGeom prst="rect">
            <a:avLst/>
          </a:prstGeom>
          <a:noFill/>
        </p:spPr>
        <p:txBody>
          <a:bodyPr wrap="none" rtlCol="0">
            <a:spAutoFit/>
          </a:bodyPr>
          <a:lstStyle/>
          <a:p>
            <a:r>
              <a:rPr kumimoji="1" lang="en-US" altLang="zh-CN" sz="8800" dirty="0">
                <a:ln w="28575">
                  <a:solidFill>
                    <a:sysClr val="windowText" lastClr="000000"/>
                  </a:solidFill>
                </a:ln>
                <a:solidFill>
                  <a:srgbClr val="FCA1B7"/>
                </a:solidFill>
                <a:latin typeface="#9Slide07 IcielKoni" pitchFamily="2" charset="0"/>
                <a:ea typeface="zihun7hao-wennuantongzhiti" pitchFamily="2" charset="-122"/>
              </a:rPr>
              <a:t>LUYỆN TẬP</a:t>
            </a:r>
            <a:endParaRPr kumimoji="1" lang="zh-CN" altLang="en-US" sz="8800" dirty="0">
              <a:ln w="28575">
                <a:solidFill>
                  <a:sysClr val="windowText" lastClr="000000"/>
                </a:solidFill>
              </a:ln>
              <a:solidFill>
                <a:srgbClr val="FCA1B7"/>
              </a:solidFill>
              <a:latin typeface="#9Slide07 IcielKoni" pitchFamily="2" charset="0"/>
              <a:ea typeface="zihun7hao-wennuantongzhiti" pitchFamily="2" charset="-122"/>
            </a:endParaRPr>
          </a:p>
        </p:txBody>
      </p:sp>
      <p:sp>
        <p:nvSpPr>
          <p:cNvPr id="22" name="矩形 21">
            <a:extLst>
              <a:ext uri="{FF2B5EF4-FFF2-40B4-BE49-F238E27FC236}">
                <a16:creationId xmlns:a16="http://schemas.microsoft.com/office/drawing/2014/main" id="{B0902444-F8EA-3B43-AD06-C3A1A41E8B9F}"/>
              </a:ext>
            </a:extLst>
          </p:cNvPr>
          <p:cNvSpPr/>
          <p:nvPr/>
        </p:nvSpPr>
        <p:spPr>
          <a:xfrm>
            <a:off x="11856362" y="2316723"/>
            <a:ext cx="443433" cy="2486108"/>
          </a:xfrm>
          <a:prstGeom prst="rect">
            <a:avLst/>
          </a:prstGeom>
          <a:solidFill>
            <a:srgbClr val="FCA1B7"/>
          </a:solidFill>
          <a:ln w="63500">
            <a:solidFill>
              <a:schemeClr val="tx1">
                <a:lumMod val="85000"/>
                <a:lumOff val="15000"/>
              </a:schemeClr>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dirty="0"/>
          </a:p>
        </p:txBody>
      </p:sp>
      <p:pic>
        <p:nvPicPr>
          <p:cNvPr id="23" name="图片 22">
            <a:extLst>
              <a:ext uri="{FF2B5EF4-FFF2-40B4-BE49-F238E27FC236}">
                <a16:creationId xmlns:a16="http://schemas.microsoft.com/office/drawing/2014/main" id="{08D34C46-354D-D142-8C7F-8AB8DC9B0397}"/>
              </a:ext>
            </a:extLst>
          </p:cNvPr>
          <p:cNvPicPr>
            <a:picLocks noChangeAspect="1"/>
          </p:cNvPicPr>
          <p:nvPr/>
        </p:nvPicPr>
        <p:blipFill>
          <a:blip r:embed="rId5"/>
          <a:stretch>
            <a:fillRect/>
          </a:stretch>
        </p:blipFill>
        <p:spPr>
          <a:xfrm rot="2700000">
            <a:off x="4605993" y="4815074"/>
            <a:ext cx="602779" cy="1767959"/>
          </a:xfrm>
          <a:prstGeom prst="rect">
            <a:avLst/>
          </a:prstGeom>
        </p:spPr>
      </p:pic>
      <p:sp>
        <p:nvSpPr>
          <p:cNvPr id="24" name="椭圆 23">
            <a:extLst>
              <a:ext uri="{FF2B5EF4-FFF2-40B4-BE49-F238E27FC236}">
                <a16:creationId xmlns:a16="http://schemas.microsoft.com/office/drawing/2014/main" id="{23485263-5793-914D-B9A4-4D9F31651E99}"/>
              </a:ext>
            </a:extLst>
          </p:cNvPr>
          <p:cNvSpPr/>
          <p:nvPr/>
        </p:nvSpPr>
        <p:spPr>
          <a:xfrm>
            <a:off x="10614867" y="1073459"/>
            <a:ext cx="572351" cy="572351"/>
          </a:xfrm>
          <a:prstGeom prst="ellipse">
            <a:avLst/>
          </a:prstGeom>
          <a:solidFill>
            <a:srgbClr val="FFE799"/>
          </a:solidFill>
          <a:ln w="63500">
            <a:solidFill>
              <a:schemeClr val="tx1">
                <a:lumMod val="85000"/>
                <a:lumOff val="1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sp>
        <p:nvSpPr>
          <p:cNvPr id="25" name="椭圆 24">
            <a:extLst>
              <a:ext uri="{FF2B5EF4-FFF2-40B4-BE49-F238E27FC236}">
                <a16:creationId xmlns:a16="http://schemas.microsoft.com/office/drawing/2014/main" id="{32ACA08A-36FD-D54F-8725-56CB6121FD3A}"/>
              </a:ext>
            </a:extLst>
          </p:cNvPr>
          <p:cNvSpPr/>
          <p:nvPr/>
        </p:nvSpPr>
        <p:spPr>
          <a:xfrm>
            <a:off x="5289713" y="566769"/>
            <a:ext cx="417175" cy="417175"/>
          </a:xfrm>
          <a:prstGeom prst="ellipse">
            <a:avLst/>
          </a:prstGeom>
          <a:solidFill>
            <a:srgbClr val="FCA1B7"/>
          </a:solidFill>
          <a:ln w="63500">
            <a:solidFill>
              <a:schemeClr val="tx1">
                <a:lumMod val="85000"/>
                <a:lumOff val="1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sp>
        <p:nvSpPr>
          <p:cNvPr id="26" name="椭圆 25">
            <a:extLst>
              <a:ext uri="{FF2B5EF4-FFF2-40B4-BE49-F238E27FC236}">
                <a16:creationId xmlns:a16="http://schemas.microsoft.com/office/drawing/2014/main" id="{5E07AAA2-24ED-6D4A-9F07-BBDE17B2F526}"/>
              </a:ext>
            </a:extLst>
          </p:cNvPr>
          <p:cNvSpPr/>
          <p:nvPr/>
        </p:nvSpPr>
        <p:spPr>
          <a:xfrm>
            <a:off x="9663676" y="5328469"/>
            <a:ext cx="302177" cy="302177"/>
          </a:xfrm>
          <a:prstGeom prst="ellipse">
            <a:avLst/>
          </a:prstGeom>
          <a:solidFill>
            <a:schemeClr val="accent6">
              <a:lumMod val="60000"/>
              <a:lumOff val="40000"/>
            </a:schemeClr>
          </a:solidFill>
          <a:ln w="63500">
            <a:solidFill>
              <a:schemeClr val="tx1">
                <a:lumMod val="85000"/>
                <a:lumOff val="1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spTree>
    <p:extLst>
      <p:ext uri="{BB962C8B-B14F-4D97-AF65-F5344CB8AC3E}">
        <p14:creationId xmlns:p14="http://schemas.microsoft.com/office/powerpoint/2010/main" val="2481373177"/>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11"/>
                                        </p:tgtEl>
                                        <p:attrNameLst>
                                          <p:attrName>style.visibility</p:attrName>
                                        </p:attrNameLst>
                                      </p:cBhvr>
                                      <p:to>
                                        <p:strVal val="visible"/>
                                      </p:to>
                                    </p:set>
                                    <p:anim calcmode="lin" valueType="num">
                                      <p:cBhvr additive="base">
                                        <p:cTn id="7" dur="500" fill="hold"/>
                                        <p:tgtEl>
                                          <p:spTgt spid="11"/>
                                        </p:tgtEl>
                                        <p:attrNameLst>
                                          <p:attrName>ppt_x</p:attrName>
                                        </p:attrNameLst>
                                      </p:cBhvr>
                                      <p:tavLst>
                                        <p:tav tm="0">
                                          <p:val>
                                            <p:strVal val="0-#ppt_w/2"/>
                                          </p:val>
                                        </p:tav>
                                        <p:tav tm="100000">
                                          <p:val>
                                            <p:strVal val="#ppt_x"/>
                                          </p:val>
                                        </p:tav>
                                      </p:tavLst>
                                    </p:anim>
                                    <p:anim calcmode="lin" valueType="num">
                                      <p:cBhvr additive="base">
                                        <p:cTn id="8" dur="500" fill="hold"/>
                                        <p:tgtEl>
                                          <p:spTgt spid="11"/>
                                        </p:tgtEl>
                                        <p:attrNameLst>
                                          <p:attrName>ppt_y</p:attrName>
                                        </p:attrNameLst>
                                      </p:cBhvr>
                                      <p:tavLst>
                                        <p:tav tm="0">
                                          <p:val>
                                            <p:strVal val="#ppt_y"/>
                                          </p:val>
                                        </p:tav>
                                        <p:tav tm="100000">
                                          <p:val>
                                            <p:strVal val="#ppt_y"/>
                                          </p:val>
                                        </p:tav>
                                      </p:tavLst>
                                    </p:anim>
                                  </p:childTnLst>
                                </p:cTn>
                              </p:par>
                              <p:par>
                                <p:cTn id="9" presetID="2" presetClass="entr" presetSubtype="8" fill="hold" grpId="0" nodeType="withEffect">
                                  <p:stCondLst>
                                    <p:cond delay="0"/>
                                  </p:stCondLst>
                                  <p:childTnLst>
                                    <p:set>
                                      <p:cBhvr>
                                        <p:cTn id="10" dur="1" fill="hold">
                                          <p:stCondLst>
                                            <p:cond delay="0"/>
                                          </p:stCondLst>
                                        </p:cTn>
                                        <p:tgtEl>
                                          <p:spTgt spid="19"/>
                                        </p:tgtEl>
                                        <p:attrNameLst>
                                          <p:attrName>style.visibility</p:attrName>
                                        </p:attrNameLst>
                                      </p:cBhvr>
                                      <p:to>
                                        <p:strVal val="visible"/>
                                      </p:to>
                                    </p:set>
                                    <p:anim calcmode="lin" valueType="num">
                                      <p:cBhvr additive="base">
                                        <p:cTn id="11" dur="500" fill="hold"/>
                                        <p:tgtEl>
                                          <p:spTgt spid="19"/>
                                        </p:tgtEl>
                                        <p:attrNameLst>
                                          <p:attrName>ppt_x</p:attrName>
                                        </p:attrNameLst>
                                      </p:cBhvr>
                                      <p:tavLst>
                                        <p:tav tm="0">
                                          <p:val>
                                            <p:strVal val="0-#ppt_w/2"/>
                                          </p:val>
                                        </p:tav>
                                        <p:tav tm="100000">
                                          <p:val>
                                            <p:strVal val="#ppt_x"/>
                                          </p:val>
                                        </p:tav>
                                      </p:tavLst>
                                    </p:anim>
                                    <p:anim calcmode="lin" valueType="num">
                                      <p:cBhvr additive="base">
                                        <p:cTn id="12" dur="500" fill="hold"/>
                                        <p:tgtEl>
                                          <p:spTgt spid="19"/>
                                        </p:tgtEl>
                                        <p:attrNameLst>
                                          <p:attrName>ppt_y</p:attrName>
                                        </p:attrNameLst>
                                      </p:cBhvr>
                                      <p:tavLst>
                                        <p:tav tm="0">
                                          <p:val>
                                            <p:strVal val="#ppt_y"/>
                                          </p:val>
                                        </p:tav>
                                        <p:tav tm="100000">
                                          <p:val>
                                            <p:strVal val="#ppt_y"/>
                                          </p:val>
                                        </p:tav>
                                      </p:tavLst>
                                    </p:anim>
                                  </p:childTnLst>
                                </p:cTn>
                              </p:par>
                              <p:par>
                                <p:cTn id="13" presetID="2" presetClass="entr" presetSubtype="8" fill="hold" nodeType="withEffect">
                                  <p:stCondLst>
                                    <p:cond delay="0"/>
                                  </p:stCondLst>
                                  <p:childTnLst>
                                    <p:set>
                                      <p:cBhvr>
                                        <p:cTn id="14" dur="1" fill="hold">
                                          <p:stCondLst>
                                            <p:cond delay="0"/>
                                          </p:stCondLst>
                                        </p:cTn>
                                        <p:tgtEl>
                                          <p:spTgt spid="23"/>
                                        </p:tgtEl>
                                        <p:attrNameLst>
                                          <p:attrName>style.visibility</p:attrName>
                                        </p:attrNameLst>
                                      </p:cBhvr>
                                      <p:to>
                                        <p:strVal val="visible"/>
                                      </p:to>
                                    </p:set>
                                    <p:anim calcmode="lin" valueType="num">
                                      <p:cBhvr additive="base">
                                        <p:cTn id="15" dur="500" fill="hold"/>
                                        <p:tgtEl>
                                          <p:spTgt spid="23"/>
                                        </p:tgtEl>
                                        <p:attrNameLst>
                                          <p:attrName>ppt_x</p:attrName>
                                        </p:attrNameLst>
                                      </p:cBhvr>
                                      <p:tavLst>
                                        <p:tav tm="0">
                                          <p:val>
                                            <p:strVal val="0-#ppt_w/2"/>
                                          </p:val>
                                        </p:tav>
                                        <p:tav tm="100000">
                                          <p:val>
                                            <p:strVal val="#ppt_x"/>
                                          </p:val>
                                        </p:tav>
                                      </p:tavLst>
                                    </p:anim>
                                    <p:anim calcmode="lin" valueType="num">
                                      <p:cBhvr additive="base">
                                        <p:cTn id="16" dur="500" fill="hold"/>
                                        <p:tgtEl>
                                          <p:spTgt spid="23"/>
                                        </p:tgtEl>
                                        <p:attrNameLst>
                                          <p:attrName>ppt_y</p:attrName>
                                        </p:attrNameLst>
                                      </p:cBhvr>
                                      <p:tavLst>
                                        <p:tav tm="0">
                                          <p:val>
                                            <p:strVal val="#ppt_y"/>
                                          </p:val>
                                        </p:tav>
                                        <p:tav tm="100000">
                                          <p:val>
                                            <p:strVal val="#ppt_y"/>
                                          </p:val>
                                        </p:tav>
                                      </p:tavLst>
                                    </p:anim>
                                  </p:childTnLst>
                                </p:cTn>
                              </p:par>
                              <p:par>
                                <p:cTn id="17" presetID="2" presetClass="entr" presetSubtype="8" fill="hold" grpId="0" nodeType="withEffect">
                                  <p:stCondLst>
                                    <p:cond delay="0"/>
                                  </p:stCondLst>
                                  <p:childTnLst>
                                    <p:set>
                                      <p:cBhvr>
                                        <p:cTn id="18" dur="1" fill="hold">
                                          <p:stCondLst>
                                            <p:cond delay="0"/>
                                          </p:stCondLst>
                                        </p:cTn>
                                        <p:tgtEl>
                                          <p:spTgt spid="17"/>
                                        </p:tgtEl>
                                        <p:attrNameLst>
                                          <p:attrName>style.visibility</p:attrName>
                                        </p:attrNameLst>
                                      </p:cBhvr>
                                      <p:to>
                                        <p:strVal val="visible"/>
                                      </p:to>
                                    </p:set>
                                    <p:anim calcmode="lin" valueType="num">
                                      <p:cBhvr additive="base">
                                        <p:cTn id="19" dur="500" fill="hold"/>
                                        <p:tgtEl>
                                          <p:spTgt spid="17"/>
                                        </p:tgtEl>
                                        <p:attrNameLst>
                                          <p:attrName>ppt_x</p:attrName>
                                        </p:attrNameLst>
                                      </p:cBhvr>
                                      <p:tavLst>
                                        <p:tav tm="0">
                                          <p:val>
                                            <p:strVal val="0-#ppt_w/2"/>
                                          </p:val>
                                        </p:tav>
                                        <p:tav tm="100000">
                                          <p:val>
                                            <p:strVal val="#ppt_x"/>
                                          </p:val>
                                        </p:tav>
                                      </p:tavLst>
                                    </p:anim>
                                    <p:anim calcmode="lin" valueType="num">
                                      <p:cBhvr additive="base">
                                        <p:cTn id="20" dur="500" fill="hold"/>
                                        <p:tgtEl>
                                          <p:spTgt spid="17"/>
                                        </p:tgtEl>
                                        <p:attrNameLst>
                                          <p:attrName>ppt_y</p:attrName>
                                        </p:attrNameLst>
                                      </p:cBhvr>
                                      <p:tavLst>
                                        <p:tav tm="0">
                                          <p:val>
                                            <p:strVal val="#ppt_y"/>
                                          </p:val>
                                        </p:tav>
                                        <p:tav tm="100000">
                                          <p:val>
                                            <p:strVal val="#ppt_y"/>
                                          </p:val>
                                        </p:tav>
                                      </p:tavLst>
                                    </p:anim>
                                  </p:childTnLst>
                                </p:cTn>
                              </p:par>
                              <p:par>
                                <p:cTn id="21" presetID="2" presetClass="entr" presetSubtype="8" fill="hold" nodeType="withEffect">
                                  <p:stCondLst>
                                    <p:cond delay="0"/>
                                  </p:stCondLst>
                                  <p:childTnLst>
                                    <p:set>
                                      <p:cBhvr>
                                        <p:cTn id="22" dur="1" fill="hold">
                                          <p:stCondLst>
                                            <p:cond delay="0"/>
                                          </p:stCondLst>
                                        </p:cTn>
                                        <p:tgtEl>
                                          <p:spTgt spid="14"/>
                                        </p:tgtEl>
                                        <p:attrNameLst>
                                          <p:attrName>style.visibility</p:attrName>
                                        </p:attrNameLst>
                                      </p:cBhvr>
                                      <p:to>
                                        <p:strVal val="visible"/>
                                      </p:to>
                                    </p:set>
                                    <p:anim calcmode="lin" valueType="num">
                                      <p:cBhvr additive="base">
                                        <p:cTn id="23" dur="500" fill="hold"/>
                                        <p:tgtEl>
                                          <p:spTgt spid="14"/>
                                        </p:tgtEl>
                                        <p:attrNameLst>
                                          <p:attrName>ppt_x</p:attrName>
                                        </p:attrNameLst>
                                      </p:cBhvr>
                                      <p:tavLst>
                                        <p:tav tm="0">
                                          <p:val>
                                            <p:strVal val="0-#ppt_w/2"/>
                                          </p:val>
                                        </p:tav>
                                        <p:tav tm="100000">
                                          <p:val>
                                            <p:strVal val="#ppt_x"/>
                                          </p:val>
                                        </p:tav>
                                      </p:tavLst>
                                    </p:anim>
                                    <p:anim calcmode="lin" valueType="num">
                                      <p:cBhvr additive="base">
                                        <p:cTn id="24" dur="500" fill="hold"/>
                                        <p:tgtEl>
                                          <p:spTgt spid="14"/>
                                        </p:tgtEl>
                                        <p:attrNameLst>
                                          <p:attrName>ppt_y</p:attrName>
                                        </p:attrNameLst>
                                      </p:cBhvr>
                                      <p:tavLst>
                                        <p:tav tm="0">
                                          <p:val>
                                            <p:strVal val="#ppt_y"/>
                                          </p:val>
                                        </p:tav>
                                        <p:tav tm="100000">
                                          <p:val>
                                            <p:strVal val="#ppt_y"/>
                                          </p:val>
                                        </p:tav>
                                      </p:tavLst>
                                    </p:anim>
                                  </p:childTnLst>
                                </p:cTn>
                              </p:par>
                            </p:childTnLst>
                          </p:cTn>
                        </p:par>
                        <p:par>
                          <p:cTn id="25" fill="hold">
                            <p:stCondLst>
                              <p:cond delay="500"/>
                            </p:stCondLst>
                            <p:childTnLst>
                              <p:par>
                                <p:cTn id="26" presetID="2" presetClass="entr" presetSubtype="2" fill="hold" grpId="0" nodeType="afterEffect">
                                  <p:stCondLst>
                                    <p:cond delay="0"/>
                                  </p:stCondLst>
                                  <p:childTnLst>
                                    <p:set>
                                      <p:cBhvr>
                                        <p:cTn id="27" dur="1" fill="hold">
                                          <p:stCondLst>
                                            <p:cond delay="0"/>
                                          </p:stCondLst>
                                        </p:cTn>
                                        <p:tgtEl>
                                          <p:spTgt spid="22"/>
                                        </p:tgtEl>
                                        <p:attrNameLst>
                                          <p:attrName>style.visibility</p:attrName>
                                        </p:attrNameLst>
                                      </p:cBhvr>
                                      <p:to>
                                        <p:strVal val="visible"/>
                                      </p:to>
                                    </p:set>
                                    <p:anim calcmode="lin" valueType="num">
                                      <p:cBhvr additive="base">
                                        <p:cTn id="28" dur="500" fill="hold"/>
                                        <p:tgtEl>
                                          <p:spTgt spid="22"/>
                                        </p:tgtEl>
                                        <p:attrNameLst>
                                          <p:attrName>ppt_x</p:attrName>
                                        </p:attrNameLst>
                                      </p:cBhvr>
                                      <p:tavLst>
                                        <p:tav tm="0">
                                          <p:val>
                                            <p:strVal val="1+#ppt_w/2"/>
                                          </p:val>
                                        </p:tav>
                                        <p:tav tm="100000">
                                          <p:val>
                                            <p:strVal val="#ppt_x"/>
                                          </p:val>
                                        </p:tav>
                                      </p:tavLst>
                                    </p:anim>
                                    <p:anim calcmode="lin" valueType="num">
                                      <p:cBhvr additive="base">
                                        <p:cTn id="29" dur="500" fill="hold"/>
                                        <p:tgtEl>
                                          <p:spTgt spid="22"/>
                                        </p:tgtEl>
                                        <p:attrNameLst>
                                          <p:attrName>ppt_y</p:attrName>
                                        </p:attrNameLst>
                                      </p:cBhvr>
                                      <p:tavLst>
                                        <p:tav tm="0">
                                          <p:val>
                                            <p:strVal val="#ppt_y"/>
                                          </p:val>
                                        </p:tav>
                                        <p:tav tm="100000">
                                          <p:val>
                                            <p:strVal val="#ppt_y"/>
                                          </p:val>
                                        </p:tav>
                                      </p:tavLst>
                                    </p:anim>
                                  </p:childTnLst>
                                </p:cTn>
                              </p:par>
                            </p:childTnLst>
                          </p:cTn>
                        </p:par>
                        <p:par>
                          <p:cTn id="30" fill="hold">
                            <p:stCondLst>
                              <p:cond delay="1000"/>
                            </p:stCondLst>
                            <p:childTnLst>
                              <p:par>
                                <p:cTn id="31" presetID="2" presetClass="entr" presetSubtype="2" fill="hold" grpId="0" nodeType="afterEffect">
                                  <p:stCondLst>
                                    <p:cond delay="0"/>
                                  </p:stCondLst>
                                  <p:childTnLst>
                                    <p:set>
                                      <p:cBhvr>
                                        <p:cTn id="32" dur="1" fill="hold">
                                          <p:stCondLst>
                                            <p:cond delay="0"/>
                                          </p:stCondLst>
                                        </p:cTn>
                                        <p:tgtEl>
                                          <p:spTgt spid="20"/>
                                        </p:tgtEl>
                                        <p:attrNameLst>
                                          <p:attrName>style.visibility</p:attrName>
                                        </p:attrNameLst>
                                      </p:cBhvr>
                                      <p:to>
                                        <p:strVal val="visible"/>
                                      </p:to>
                                    </p:set>
                                    <p:anim calcmode="lin" valueType="num">
                                      <p:cBhvr additive="base">
                                        <p:cTn id="33" dur="500" fill="hold"/>
                                        <p:tgtEl>
                                          <p:spTgt spid="20"/>
                                        </p:tgtEl>
                                        <p:attrNameLst>
                                          <p:attrName>ppt_x</p:attrName>
                                        </p:attrNameLst>
                                      </p:cBhvr>
                                      <p:tavLst>
                                        <p:tav tm="0">
                                          <p:val>
                                            <p:strVal val="1+#ppt_w/2"/>
                                          </p:val>
                                        </p:tav>
                                        <p:tav tm="100000">
                                          <p:val>
                                            <p:strVal val="#ppt_x"/>
                                          </p:val>
                                        </p:tav>
                                      </p:tavLst>
                                    </p:anim>
                                    <p:anim calcmode="lin" valueType="num">
                                      <p:cBhvr additive="base">
                                        <p:cTn id="34" dur="500" fill="hold"/>
                                        <p:tgtEl>
                                          <p:spTgt spid="20"/>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 grpId="0" animBg="1"/>
      <p:bldP spid="19" grpId="0"/>
      <p:bldP spid="20" grpId="0"/>
      <p:bldP spid="22"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 101">
            <a:extLst>
              <a:ext uri="{FF2B5EF4-FFF2-40B4-BE49-F238E27FC236}">
                <a16:creationId xmlns:a16="http://schemas.microsoft.com/office/drawing/2014/main" id="{824580FE-5A13-9A4F-9F64-99328C4DCC83}"/>
              </a:ext>
            </a:extLst>
          </p:cNvPr>
          <p:cNvPicPr>
            <a:picLocks noChangeAspect="1"/>
          </p:cNvPicPr>
          <p:nvPr/>
        </p:nvPicPr>
        <p:blipFill>
          <a:blip r:embed="rId2"/>
          <a:srcRect/>
          <a:stretch>
            <a:fillRect/>
          </a:stretch>
        </p:blipFill>
        <p:spPr>
          <a:xfrm>
            <a:off x="-2" y="-171430"/>
            <a:ext cx="12192002" cy="6858001"/>
          </a:xfrm>
          <a:prstGeom prst="rect">
            <a:avLst/>
          </a:prstGeom>
        </p:spPr>
      </p:pic>
      <p:sp>
        <p:nvSpPr>
          <p:cNvPr id="3" name="矩形 2">
            <a:extLst>
              <a:ext uri="{FF2B5EF4-FFF2-40B4-BE49-F238E27FC236}">
                <a16:creationId xmlns:a16="http://schemas.microsoft.com/office/drawing/2014/main" id="{74E66163-77AA-1040-974A-9A710A6F9934}"/>
              </a:ext>
            </a:extLst>
          </p:cNvPr>
          <p:cNvSpPr/>
          <p:nvPr/>
        </p:nvSpPr>
        <p:spPr>
          <a:xfrm>
            <a:off x="516732" y="469294"/>
            <a:ext cx="11158537" cy="5919412"/>
          </a:xfrm>
          <a:prstGeom prst="rect">
            <a:avLst/>
          </a:prstGeom>
          <a:noFill/>
          <a:ln w="63500">
            <a:solidFill>
              <a:schemeClr val="tx1">
                <a:lumMod val="85000"/>
                <a:lumOff val="15000"/>
              </a:schemeClr>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dirty="0"/>
          </a:p>
        </p:txBody>
      </p:sp>
      <p:sp>
        <p:nvSpPr>
          <p:cNvPr id="5" name="椭圆 4">
            <a:extLst>
              <a:ext uri="{FF2B5EF4-FFF2-40B4-BE49-F238E27FC236}">
                <a16:creationId xmlns:a16="http://schemas.microsoft.com/office/drawing/2014/main" id="{926990B4-7171-2644-B9F3-D8DCE0E5D03E}"/>
              </a:ext>
            </a:extLst>
          </p:cNvPr>
          <p:cNvSpPr/>
          <p:nvPr/>
        </p:nvSpPr>
        <p:spPr>
          <a:xfrm>
            <a:off x="-224147" y="-171430"/>
            <a:ext cx="703249" cy="703249"/>
          </a:xfrm>
          <a:prstGeom prst="ellipse">
            <a:avLst/>
          </a:prstGeom>
          <a:solidFill>
            <a:srgbClr val="FFE799"/>
          </a:solidFill>
          <a:ln w="63500">
            <a:solidFill>
              <a:schemeClr val="tx1">
                <a:lumMod val="85000"/>
                <a:lumOff val="1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pic>
        <p:nvPicPr>
          <p:cNvPr id="6" name="image 102">
            <a:extLst>
              <a:ext uri="{FF2B5EF4-FFF2-40B4-BE49-F238E27FC236}">
                <a16:creationId xmlns:a16="http://schemas.microsoft.com/office/drawing/2014/main" id="{6378D6D9-5213-684E-8EEC-EF86981BE8B2}"/>
              </a:ext>
            </a:extLst>
          </p:cNvPr>
          <p:cNvPicPr>
            <a:picLocks noChangeAspect="1"/>
          </p:cNvPicPr>
          <p:nvPr/>
        </p:nvPicPr>
        <p:blipFill>
          <a:blip r:embed="rId3"/>
          <a:srcRect/>
          <a:stretch>
            <a:fillRect/>
          </a:stretch>
        </p:blipFill>
        <p:spPr>
          <a:xfrm>
            <a:off x="11077121" y="-349025"/>
            <a:ext cx="933436" cy="698048"/>
          </a:xfrm>
          <a:prstGeom prst="rect">
            <a:avLst/>
          </a:prstGeom>
        </p:spPr>
      </p:pic>
      <p:sp>
        <p:nvSpPr>
          <p:cNvPr id="10" name="椭圆 9">
            <a:extLst>
              <a:ext uri="{FF2B5EF4-FFF2-40B4-BE49-F238E27FC236}">
                <a16:creationId xmlns:a16="http://schemas.microsoft.com/office/drawing/2014/main" id="{0BD46786-8FB9-184C-BF1C-AFAC123A2BA2}"/>
              </a:ext>
            </a:extLst>
          </p:cNvPr>
          <p:cNvSpPr/>
          <p:nvPr/>
        </p:nvSpPr>
        <p:spPr>
          <a:xfrm>
            <a:off x="10478501" y="-122394"/>
            <a:ext cx="417175" cy="417175"/>
          </a:xfrm>
          <a:prstGeom prst="ellipse">
            <a:avLst/>
          </a:prstGeom>
          <a:solidFill>
            <a:srgbClr val="FCA1B7"/>
          </a:solidFill>
          <a:ln w="63500">
            <a:solidFill>
              <a:schemeClr val="tx1">
                <a:lumMod val="85000"/>
                <a:lumOff val="1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sp>
        <p:nvSpPr>
          <p:cNvPr id="35" name="文本框 19">
            <a:extLst>
              <a:ext uri="{FF2B5EF4-FFF2-40B4-BE49-F238E27FC236}">
                <a16:creationId xmlns:a16="http://schemas.microsoft.com/office/drawing/2014/main" id="{20B5F700-1D9A-B242-A637-49FDCD54485B}"/>
              </a:ext>
            </a:extLst>
          </p:cNvPr>
          <p:cNvSpPr txBox="1"/>
          <p:nvPr/>
        </p:nvSpPr>
        <p:spPr>
          <a:xfrm>
            <a:off x="674319" y="618412"/>
            <a:ext cx="1904689" cy="769441"/>
          </a:xfrm>
          <a:prstGeom prst="rect">
            <a:avLst/>
          </a:prstGeom>
          <a:noFill/>
        </p:spPr>
        <p:txBody>
          <a:bodyPr wrap="none" rtlCol="0">
            <a:spAutoFit/>
          </a:bodyPr>
          <a:lstStyle/>
          <a:p>
            <a:r>
              <a:rPr kumimoji="1" lang="en-US" altLang="zh-CN" sz="4400" dirty="0">
                <a:ln w="28575">
                  <a:solidFill>
                    <a:sysClr val="windowText" lastClr="000000"/>
                  </a:solidFill>
                </a:ln>
                <a:solidFill>
                  <a:srgbClr val="FCA1B7"/>
                </a:solidFill>
                <a:latin typeface="#9Slide07 IcielKoni" pitchFamily="2" charset="0"/>
                <a:ea typeface="zihun7hao-wennuantongzhiti" pitchFamily="2" charset="-122"/>
              </a:rPr>
              <a:t>BÀI 1 -</a:t>
            </a:r>
            <a:endParaRPr kumimoji="1" lang="zh-CN" altLang="en-US" sz="4400" dirty="0">
              <a:ln w="28575">
                <a:solidFill>
                  <a:sysClr val="windowText" lastClr="000000"/>
                </a:solidFill>
              </a:ln>
              <a:solidFill>
                <a:srgbClr val="FCA1B7"/>
              </a:solidFill>
              <a:latin typeface="#9Slide07 IcielKoni" pitchFamily="2" charset="0"/>
              <a:ea typeface="zihun7hao-wennuantongzhiti" pitchFamily="2" charset="-122"/>
            </a:endParaRPr>
          </a:p>
        </p:txBody>
      </p:sp>
      <p:sp>
        <p:nvSpPr>
          <p:cNvPr id="36" name="文本框 19">
            <a:extLst>
              <a:ext uri="{FF2B5EF4-FFF2-40B4-BE49-F238E27FC236}">
                <a16:creationId xmlns:a16="http://schemas.microsoft.com/office/drawing/2014/main" id="{20B5F700-1D9A-B242-A637-49FDCD54485B}"/>
              </a:ext>
            </a:extLst>
          </p:cNvPr>
          <p:cNvSpPr txBox="1"/>
          <p:nvPr/>
        </p:nvSpPr>
        <p:spPr>
          <a:xfrm>
            <a:off x="2623892" y="578206"/>
            <a:ext cx="8798476" cy="2554545"/>
          </a:xfrm>
          <a:prstGeom prst="rect">
            <a:avLst/>
          </a:prstGeom>
          <a:noFill/>
        </p:spPr>
        <p:txBody>
          <a:bodyPr wrap="square" rtlCol="0">
            <a:spAutoFit/>
          </a:bodyPr>
          <a:lstStyle/>
          <a:p>
            <a:pPr algn="just"/>
            <a:r>
              <a:rPr kumimoji="1" lang="en-US" altLang="zh-CN" sz="4000" b="1" dirty="0" err="1">
                <a:ln w="28575">
                  <a:noFill/>
                </a:ln>
                <a:solidFill>
                  <a:srgbClr val="C00000"/>
                </a:solidFill>
                <a:latin typeface="Calibri" panose="020F0502020204030204" pitchFamily="34" charset="0"/>
                <a:ea typeface="Cambria" panose="02040503050406030204" pitchFamily="18" charset="0"/>
                <a:cs typeface="Calibri" panose="020F0502020204030204" pitchFamily="34" charset="0"/>
              </a:rPr>
              <a:t>Dùng</a:t>
            </a:r>
            <a:r>
              <a:rPr kumimoji="1" lang="en-US" altLang="zh-CN" sz="4000" b="1" dirty="0">
                <a:ln w="28575">
                  <a:noFill/>
                </a:ln>
                <a:solidFill>
                  <a:srgbClr val="C00000"/>
                </a:solidFill>
                <a:latin typeface="Calibri" panose="020F0502020204030204" pitchFamily="34" charset="0"/>
                <a:ea typeface="Cambria" panose="02040503050406030204" pitchFamily="18" charset="0"/>
                <a:cs typeface="Calibri" panose="020F0502020204030204" pitchFamily="34" charset="0"/>
              </a:rPr>
              <a:t> </a:t>
            </a:r>
            <a:r>
              <a:rPr kumimoji="1" lang="en-US" altLang="zh-CN" sz="4000" b="1" dirty="0" err="1">
                <a:ln w="28575">
                  <a:noFill/>
                </a:ln>
                <a:solidFill>
                  <a:srgbClr val="C00000"/>
                </a:solidFill>
                <a:latin typeface="Calibri" panose="020F0502020204030204" pitchFamily="34" charset="0"/>
                <a:ea typeface="Cambria" panose="02040503050406030204" pitchFamily="18" charset="0"/>
                <a:cs typeface="Calibri" panose="020F0502020204030204" pitchFamily="34" charset="0"/>
              </a:rPr>
              <a:t>thước</a:t>
            </a:r>
            <a:r>
              <a:rPr kumimoji="1" lang="en-US" altLang="zh-CN" sz="4000" b="1" dirty="0">
                <a:ln w="28575">
                  <a:noFill/>
                </a:ln>
                <a:solidFill>
                  <a:srgbClr val="C00000"/>
                </a:solidFill>
                <a:latin typeface="Calibri" panose="020F0502020204030204" pitchFamily="34" charset="0"/>
                <a:ea typeface="Cambria" panose="02040503050406030204" pitchFamily="18" charset="0"/>
                <a:cs typeface="Calibri" panose="020F0502020204030204" pitchFamily="34" charset="0"/>
              </a:rPr>
              <a:t> </a:t>
            </a:r>
            <a:r>
              <a:rPr kumimoji="1" lang="en-US" altLang="zh-CN" sz="4000" b="1" dirty="0" err="1">
                <a:ln w="28575">
                  <a:noFill/>
                </a:ln>
                <a:solidFill>
                  <a:srgbClr val="C00000"/>
                </a:solidFill>
                <a:latin typeface="Calibri" panose="020F0502020204030204" pitchFamily="34" charset="0"/>
                <a:ea typeface="Cambria" panose="02040503050406030204" pitchFamily="18" charset="0"/>
                <a:cs typeface="Calibri" panose="020F0502020204030204" pitchFamily="34" charset="0"/>
              </a:rPr>
              <a:t>có</a:t>
            </a:r>
            <a:r>
              <a:rPr kumimoji="1" lang="en-US" altLang="zh-CN" sz="4000" b="1" dirty="0">
                <a:ln w="28575">
                  <a:noFill/>
                </a:ln>
                <a:solidFill>
                  <a:srgbClr val="C00000"/>
                </a:solidFill>
                <a:latin typeface="Calibri" panose="020F0502020204030204" pitchFamily="34" charset="0"/>
                <a:ea typeface="Cambria" panose="02040503050406030204" pitchFamily="18" charset="0"/>
                <a:cs typeface="Calibri" panose="020F0502020204030204" pitchFamily="34" charset="0"/>
              </a:rPr>
              <a:t> </a:t>
            </a:r>
            <a:r>
              <a:rPr kumimoji="1" lang="en-US" altLang="zh-CN" sz="4000" b="1" dirty="0" err="1">
                <a:ln w="28575">
                  <a:noFill/>
                </a:ln>
                <a:solidFill>
                  <a:srgbClr val="C00000"/>
                </a:solidFill>
                <a:latin typeface="Calibri" panose="020F0502020204030204" pitchFamily="34" charset="0"/>
                <a:ea typeface="Cambria" panose="02040503050406030204" pitchFamily="18" charset="0"/>
                <a:cs typeface="Calibri" panose="020F0502020204030204" pitchFamily="34" charset="0"/>
              </a:rPr>
              <a:t>vạch</a:t>
            </a:r>
            <a:r>
              <a:rPr kumimoji="1" lang="en-US" altLang="zh-CN" sz="4000" b="1" dirty="0">
                <a:ln w="28575">
                  <a:noFill/>
                </a:ln>
                <a:solidFill>
                  <a:srgbClr val="C00000"/>
                </a:solidFill>
                <a:latin typeface="Calibri" panose="020F0502020204030204" pitchFamily="34" charset="0"/>
                <a:ea typeface="Cambria" panose="02040503050406030204" pitchFamily="18" charset="0"/>
                <a:cs typeface="Calibri" panose="020F0502020204030204" pitchFamily="34" charset="0"/>
              </a:rPr>
              <a:t> chia </a:t>
            </a:r>
            <a:r>
              <a:rPr kumimoji="1" lang="en-US" altLang="zh-CN" sz="4000" b="1" dirty="0" err="1">
                <a:ln w="28575">
                  <a:noFill/>
                </a:ln>
                <a:solidFill>
                  <a:srgbClr val="C00000"/>
                </a:solidFill>
                <a:latin typeface="Calibri" panose="020F0502020204030204" pitchFamily="34" charset="0"/>
                <a:ea typeface="Cambria" panose="02040503050406030204" pitchFamily="18" charset="0"/>
                <a:cs typeface="Calibri" panose="020F0502020204030204" pitchFamily="34" charset="0"/>
              </a:rPr>
              <a:t>xăng-ti-mét</a:t>
            </a:r>
            <a:r>
              <a:rPr kumimoji="1" lang="en-US" altLang="zh-CN" sz="4000" b="1" dirty="0">
                <a:ln w="28575">
                  <a:noFill/>
                </a:ln>
                <a:solidFill>
                  <a:srgbClr val="C00000"/>
                </a:solidFill>
                <a:latin typeface="Calibri" panose="020F0502020204030204" pitchFamily="34" charset="0"/>
                <a:ea typeface="Cambria" panose="02040503050406030204" pitchFamily="18" charset="0"/>
                <a:cs typeface="Calibri" panose="020F0502020204030204" pitchFamily="34" charset="0"/>
              </a:rPr>
              <a:t>, </a:t>
            </a:r>
            <a:r>
              <a:rPr kumimoji="1" lang="en-US" altLang="zh-CN" sz="4000" b="1" dirty="0" err="1">
                <a:ln w="28575">
                  <a:noFill/>
                </a:ln>
                <a:solidFill>
                  <a:srgbClr val="C00000"/>
                </a:solidFill>
                <a:latin typeface="Calibri" panose="020F0502020204030204" pitchFamily="34" charset="0"/>
                <a:ea typeface="Cambria" panose="02040503050406030204" pitchFamily="18" charset="0"/>
                <a:cs typeface="Calibri" panose="020F0502020204030204" pitchFamily="34" charset="0"/>
              </a:rPr>
              <a:t>em</a:t>
            </a:r>
            <a:r>
              <a:rPr kumimoji="1" lang="en-US" altLang="zh-CN" sz="4000" b="1" dirty="0">
                <a:ln w="28575">
                  <a:noFill/>
                </a:ln>
                <a:solidFill>
                  <a:srgbClr val="C00000"/>
                </a:solidFill>
                <a:latin typeface="Calibri" panose="020F0502020204030204" pitchFamily="34" charset="0"/>
                <a:ea typeface="Cambria" panose="02040503050406030204" pitchFamily="18" charset="0"/>
                <a:cs typeface="Calibri" panose="020F0502020204030204" pitchFamily="34" charset="0"/>
              </a:rPr>
              <a:t> </a:t>
            </a:r>
            <a:r>
              <a:rPr kumimoji="1" lang="en-US" altLang="zh-CN" sz="4000" b="1" dirty="0" err="1">
                <a:ln w="28575">
                  <a:noFill/>
                </a:ln>
                <a:solidFill>
                  <a:srgbClr val="C00000"/>
                </a:solidFill>
                <a:latin typeface="Calibri" panose="020F0502020204030204" pitchFamily="34" charset="0"/>
                <a:ea typeface="Cambria" panose="02040503050406030204" pitchFamily="18" charset="0"/>
                <a:cs typeface="Calibri" panose="020F0502020204030204" pitchFamily="34" charset="0"/>
              </a:rPr>
              <a:t>hãy</a:t>
            </a:r>
            <a:r>
              <a:rPr kumimoji="1" lang="en-US" altLang="zh-CN" sz="4000" b="1" dirty="0">
                <a:ln w="28575">
                  <a:noFill/>
                </a:ln>
                <a:solidFill>
                  <a:srgbClr val="C00000"/>
                </a:solidFill>
                <a:latin typeface="Calibri" panose="020F0502020204030204" pitchFamily="34" charset="0"/>
                <a:ea typeface="Cambria" panose="02040503050406030204" pitchFamily="18" charset="0"/>
                <a:cs typeface="Calibri" panose="020F0502020204030204" pitchFamily="34" charset="0"/>
              </a:rPr>
              <a:t> </a:t>
            </a:r>
            <a:r>
              <a:rPr kumimoji="1" lang="en-US" altLang="zh-CN" sz="4000" b="1" dirty="0" err="1">
                <a:ln w="28575">
                  <a:noFill/>
                </a:ln>
                <a:solidFill>
                  <a:srgbClr val="C00000"/>
                </a:solidFill>
                <a:latin typeface="Calibri" panose="020F0502020204030204" pitchFamily="34" charset="0"/>
                <a:ea typeface="Cambria" panose="02040503050406030204" pitchFamily="18" charset="0"/>
                <a:cs typeface="Calibri" panose="020F0502020204030204" pitchFamily="34" charset="0"/>
              </a:rPr>
              <a:t>đo</a:t>
            </a:r>
            <a:r>
              <a:rPr kumimoji="1" lang="en-US" altLang="zh-CN" sz="4000" b="1" dirty="0">
                <a:ln w="28575">
                  <a:noFill/>
                </a:ln>
                <a:solidFill>
                  <a:srgbClr val="C00000"/>
                </a:solidFill>
                <a:latin typeface="Calibri" panose="020F0502020204030204" pitchFamily="34" charset="0"/>
                <a:ea typeface="Cambria" panose="02040503050406030204" pitchFamily="18" charset="0"/>
                <a:cs typeface="Calibri" panose="020F0502020204030204" pitchFamily="34" charset="0"/>
              </a:rPr>
              <a:t> </a:t>
            </a:r>
            <a:r>
              <a:rPr kumimoji="1" lang="en-US" altLang="zh-CN" sz="4000" b="1" dirty="0" err="1">
                <a:ln w="28575">
                  <a:noFill/>
                </a:ln>
                <a:solidFill>
                  <a:srgbClr val="C00000"/>
                </a:solidFill>
                <a:latin typeface="Calibri" panose="020F0502020204030204" pitchFamily="34" charset="0"/>
                <a:ea typeface="Cambria" panose="02040503050406030204" pitchFamily="18" charset="0"/>
                <a:cs typeface="Calibri" panose="020F0502020204030204" pitchFamily="34" charset="0"/>
              </a:rPr>
              <a:t>dộ</a:t>
            </a:r>
            <a:r>
              <a:rPr kumimoji="1" lang="en-US" altLang="zh-CN" sz="4000" b="1" dirty="0">
                <a:ln w="28575">
                  <a:noFill/>
                </a:ln>
                <a:solidFill>
                  <a:srgbClr val="C00000"/>
                </a:solidFill>
                <a:latin typeface="Calibri" panose="020F0502020204030204" pitchFamily="34" charset="0"/>
                <a:ea typeface="Cambria" panose="02040503050406030204" pitchFamily="18" charset="0"/>
                <a:cs typeface="Calibri" panose="020F0502020204030204" pitchFamily="34" charset="0"/>
              </a:rPr>
              <a:t> </a:t>
            </a:r>
            <a:r>
              <a:rPr kumimoji="1" lang="en-US" altLang="zh-CN" sz="4000" b="1" dirty="0" err="1">
                <a:ln w="28575">
                  <a:noFill/>
                </a:ln>
                <a:solidFill>
                  <a:srgbClr val="C00000"/>
                </a:solidFill>
                <a:latin typeface="Calibri" panose="020F0502020204030204" pitchFamily="34" charset="0"/>
                <a:ea typeface="Cambria" panose="02040503050406030204" pitchFamily="18" charset="0"/>
                <a:cs typeface="Calibri" panose="020F0502020204030204" pitchFamily="34" charset="0"/>
              </a:rPr>
              <a:t>dài</a:t>
            </a:r>
            <a:r>
              <a:rPr kumimoji="1" lang="en-US" altLang="zh-CN" sz="4000" b="1" dirty="0">
                <a:ln w="28575">
                  <a:noFill/>
                </a:ln>
                <a:solidFill>
                  <a:srgbClr val="C00000"/>
                </a:solidFill>
                <a:latin typeface="Calibri" panose="020F0502020204030204" pitchFamily="34" charset="0"/>
                <a:ea typeface="Cambria" panose="02040503050406030204" pitchFamily="18" charset="0"/>
                <a:cs typeface="Calibri" panose="020F0502020204030204" pitchFamily="34" charset="0"/>
              </a:rPr>
              <a:t> </a:t>
            </a:r>
            <a:r>
              <a:rPr kumimoji="1" lang="en-US" altLang="zh-CN" sz="4000" b="1" dirty="0" err="1">
                <a:ln w="28575">
                  <a:noFill/>
                </a:ln>
                <a:solidFill>
                  <a:srgbClr val="C00000"/>
                </a:solidFill>
                <a:latin typeface="Calibri" panose="020F0502020204030204" pitchFamily="34" charset="0"/>
                <a:ea typeface="Cambria" panose="02040503050406030204" pitchFamily="18" charset="0"/>
                <a:cs typeface="Calibri" panose="020F0502020204030204" pitchFamily="34" charset="0"/>
              </a:rPr>
              <a:t>đoạn</a:t>
            </a:r>
            <a:r>
              <a:rPr kumimoji="1" lang="en-US" altLang="zh-CN" sz="4000" b="1" dirty="0">
                <a:ln w="28575">
                  <a:noFill/>
                </a:ln>
                <a:solidFill>
                  <a:srgbClr val="C00000"/>
                </a:solidFill>
                <a:latin typeface="Calibri" panose="020F0502020204030204" pitchFamily="34" charset="0"/>
                <a:ea typeface="Cambria" panose="02040503050406030204" pitchFamily="18" charset="0"/>
                <a:cs typeface="Calibri" panose="020F0502020204030204" pitchFamily="34" charset="0"/>
              </a:rPr>
              <a:t> </a:t>
            </a:r>
            <a:r>
              <a:rPr kumimoji="1" lang="en-US" altLang="zh-CN" sz="4000" b="1" dirty="0" err="1">
                <a:ln w="28575">
                  <a:noFill/>
                </a:ln>
                <a:solidFill>
                  <a:srgbClr val="C00000"/>
                </a:solidFill>
                <a:latin typeface="Calibri" panose="020F0502020204030204" pitchFamily="34" charset="0"/>
                <a:ea typeface="Cambria" panose="02040503050406030204" pitchFamily="18" charset="0"/>
                <a:cs typeface="Calibri" panose="020F0502020204030204" pitchFamily="34" charset="0"/>
              </a:rPr>
              <a:t>thẳng</a:t>
            </a:r>
            <a:r>
              <a:rPr kumimoji="1" lang="en-US" altLang="zh-CN" sz="4000" b="1" dirty="0">
                <a:ln w="28575">
                  <a:noFill/>
                </a:ln>
                <a:solidFill>
                  <a:srgbClr val="C00000"/>
                </a:solidFill>
                <a:latin typeface="Calibri" panose="020F0502020204030204" pitchFamily="34" charset="0"/>
                <a:ea typeface="Cambria" panose="02040503050406030204" pitchFamily="18" charset="0"/>
                <a:cs typeface="Calibri" panose="020F0502020204030204" pitchFamily="34" charset="0"/>
              </a:rPr>
              <a:t> AB </a:t>
            </a:r>
            <a:r>
              <a:rPr kumimoji="1" lang="en-US" altLang="zh-CN" sz="4000" b="1" dirty="0" err="1">
                <a:ln w="28575">
                  <a:noFill/>
                </a:ln>
                <a:solidFill>
                  <a:srgbClr val="C00000"/>
                </a:solidFill>
                <a:latin typeface="Calibri" panose="020F0502020204030204" pitchFamily="34" charset="0"/>
                <a:ea typeface="Cambria" panose="02040503050406030204" pitchFamily="18" charset="0"/>
                <a:cs typeface="Calibri" panose="020F0502020204030204" pitchFamily="34" charset="0"/>
              </a:rPr>
              <a:t>và</a:t>
            </a:r>
            <a:r>
              <a:rPr kumimoji="1" lang="en-US" altLang="zh-CN" sz="4000" b="1" dirty="0">
                <a:ln w="28575">
                  <a:noFill/>
                </a:ln>
                <a:solidFill>
                  <a:srgbClr val="C00000"/>
                </a:solidFill>
                <a:latin typeface="Calibri" panose="020F0502020204030204" pitchFamily="34" charset="0"/>
                <a:ea typeface="Cambria" panose="02040503050406030204" pitchFamily="18" charset="0"/>
                <a:cs typeface="Calibri" panose="020F0502020204030204" pitchFamily="34" charset="0"/>
              </a:rPr>
              <a:t> </a:t>
            </a:r>
            <a:r>
              <a:rPr kumimoji="1" lang="en-US" altLang="zh-CN" sz="4000" b="1" dirty="0" err="1">
                <a:ln w="28575">
                  <a:noFill/>
                </a:ln>
                <a:solidFill>
                  <a:srgbClr val="C00000"/>
                </a:solidFill>
                <a:latin typeface="Calibri" panose="020F0502020204030204" pitchFamily="34" charset="0"/>
                <a:ea typeface="Cambria" panose="02040503050406030204" pitchFamily="18" charset="0"/>
                <a:cs typeface="Calibri" panose="020F0502020204030204" pitchFamily="34" charset="0"/>
              </a:rPr>
              <a:t>đoạn</a:t>
            </a:r>
            <a:r>
              <a:rPr kumimoji="1" lang="en-US" altLang="zh-CN" sz="4000" b="1" dirty="0">
                <a:ln w="28575">
                  <a:noFill/>
                </a:ln>
                <a:solidFill>
                  <a:srgbClr val="C00000"/>
                </a:solidFill>
                <a:latin typeface="Calibri" panose="020F0502020204030204" pitchFamily="34" charset="0"/>
                <a:ea typeface="Cambria" panose="02040503050406030204" pitchFamily="18" charset="0"/>
                <a:cs typeface="Calibri" panose="020F0502020204030204" pitchFamily="34" charset="0"/>
              </a:rPr>
              <a:t> </a:t>
            </a:r>
            <a:r>
              <a:rPr kumimoji="1" lang="en-US" altLang="zh-CN" sz="4000" b="1" dirty="0" err="1">
                <a:ln w="28575">
                  <a:noFill/>
                </a:ln>
                <a:solidFill>
                  <a:srgbClr val="C00000"/>
                </a:solidFill>
                <a:latin typeface="Calibri" panose="020F0502020204030204" pitchFamily="34" charset="0"/>
                <a:ea typeface="Cambria" panose="02040503050406030204" pitchFamily="18" charset="0"/>
                <a:cs typeface="Calibri" panose="020F0502020204030204" pitchFamily="34" charset="0"/>
              </a:rPr>
              <a:t>thẳng</a:t>
            </a:r>
            <a:r>
              <a:rPr kumimoji="1" lang="en-US" altLang="zh-CN" sz="4000" b="1" dirty="0">
                <a:ln w="28575">
                  <a:noFill/>
                </a:ln>
                <a:solidFill>
                  <a:srgbClr val="C00000"/>
                </a:solidFill>
                <a:latin typeface="Calibri" panose="020F0502020204030204" pitchFamily="34" charset="0"/>
                <a:ea typeface="Cambria" panose="02040503050406030204" pitchFamily="18" charset="0"/>
                <a:cs typeface="Calibri" panose="020F0502020204030204" pitchFamily="34" charset="0"/>
              </a:rPr>
              <a:t> BC. Sau </a:t>
            </a:r>
            <a:r>
              <a:rPr kumimoji="1" lang="en-US" altLang="zh-CN" sz="4000" b="1" dirty="0" err="1">
                <a:ln w="28575">
                  <a:noFill/>
                </a:ln>
                <a:solidFill>
                  <a:srgbClr val="C00000"/>
                </a:solidFill>
                <a:latin typeface="Calibri" panose="020F0502020204030204" pitchFamily="34" charset="0"/>
                <a:ea typeface="Cambria" panose="02040503050406030204" pitchFamily="18" charset="0"/>
                <a:cs typeface="Calibri" panose="020F0502020204030204" pitchFamily="34" charset="0"/>
              </a:rPr>
              <a:t>đó</a:t>
            </a:r>
            <a:r>
              <a:rPr kumimoji="1" lang="en-US" altLang="zh-CN" sz="4000" b="1" dirty="0">
                <a:ln w="28575">
                  <a:noFill/>
                </a:ln>
                <a:solidFill>
                  <a:srgbClr val="C00000"/>
                </a:solidFill>
                <a:latin typeface="Calibri" panose="020F0502020204030204" pitchFamily="34" charset="0"/>
                <a:ea typeface="Cambria" panose="02040503050406030204" pitchFamily="18" charset="0"/>
                <a:cs typeface="Calibri" panose="020F0502020204030204" pitchFamily="34" charset="0"/>
              </a:rPr>
              <a:t> </a:t>
            </a:r>
            <a:r>
              <a:rPr kumimoji="1" lang="en-US" altLang="zh-CN" sz="4000" b="1" dirty="0" err="1">
                <a:ln w="28575">
                  <a:noFill/>
                </a:ln>
                <a:solidFill>
                  <a:srgbClr val="C00000"/>
                </a:solidFill>
                <a:latin typeface="Calibri" panose="020F0502020204030204" pitchFamily="34" charset="0"/>
                <a:ea typeface="Cambria" panose="02040503050406030204" pitchFamily="18" charset="0"/>
                <a:cs typeface="Calibri" panose="020F0502020204030204" pitchFamily="34" charset="0"/>
              </a:rPr>
              <a:t>cho</a:t>
            </a:r>
            <a:r>
              <a:rPr kumimoji="1" lang="en-US" altLang="zh-CN" sz="4000" b="1" dirty="0">
                <a:ln w="28575">
                  <a:noFill/>
                </a:ln>
                <a:solidFill>
                  <a:srgbClr val="C00000"/>
                </a:solidFill>
                <a:latin typeface="Calibri" panose="020F0502020204030204" pitchFamily="34" charset="0"/>
                <a:ea typeface="Cambria" panose="02040503050406030204" pitchFamily="18" charset="0"/>
                <a:cs typeface="Calibri" panose="020F0502020204030204" pitchFamily="34" charset="0"/>
              </a:rPr>
              <a:t> </a:t>
            </a:r>
            <a:r>
              <a:rPr kumimoji="1" lang="en-US" altLang="zh-CN" sz="4000" b="1" dirty="0" err="1">
                <a:ln w="28575">
                  <a:noFill/>
                </a:ln>
                <a:solidFill>
                  <a:srgbClr val="C00000"/>
                </a:solidFill>
                <a:latin typeface="Calibri" panose="020F0502020204030204" pitchFamily="34" charset="0"/>
                <a:ea typeface="Cambria" panose="02040503050406030204" pitchFamily="18" charset="0"/>
                <a:cs typeface="Calibri" panose="020F0502020204030204" pitchFamily="34" charset="0"/>
              </a:rPr>
              <a:t>biết</a:t>
            </a:r>
            <a:r>
              <a:rPr kumimoji="1" lang="en-US" altLang="zh-CN" sz="4000" b="1" dirty="0">
                <a:ln w="28575">
                  <a:noFill/>
                </a:ln>
                <a:solidFill>
                  <a:srgbClr val="C00000"/>
                </a:solidFill>
                <a:latin typeface="Calibri" panose="020F0502020204030204" pitchFamily="34" charset="0"/>
                <a:ea typeface="Cambria" panose="02040503050406030204" pitchFamily="18" charset="0"/>
                <a:cs typeface="Calibri" panose="020F0502020204030204" pitchFamily="34" charset="0"/>
              </a:rPr>
              <a:t> </a:t>
            </a:r>
            <a:r>
              <a:rPr kumimoji="1" lang="en-US" altLang="zh-CN" sz="4000" b="1" dirty="0" err="1">
                <a:ln w="28575">
                  <a:noFill/>
                </a:ln>
                <a:solidFill>
                  <a:srgbClr val="C00000"/>
                </a:solidFill>
                <a:latin typeface="Calibri" panose="020F0502020204030204" pitchFamily="34" charset="0"/>
                <a:ea typeface="Cambria" panose="02040503050406030204" pitchFamily="18" charset="0"/>
                <a:cs typeface="Calibri" panose="020F0502020204030204" pitchFamily="34" charset="0"/>
              </a:rPr>
              <a:t>độ</a:t>
            </a:r>
            <a:r>
              <a:rPr kumimoji="1" lang="en-US" altLang="zh-CN" sz="4000" b="1" dirty="0">
                <a:ln w="28575">
                  <a:noFill/>
                </a:ln>
                <a:solidFill>
                  <a:srgbClr val="C00000"/>
                </a:solidFill>
                <a:latin typeface="Calibri" panose="020F0502020204030204" pitchFamily="34" charset="0"/>
                <a:ea typeface="Cambria" panose="02040503050406030204" pitchFamily="18" charset="0"/>
                <a:cs typeface="Calibri" panose="020F0502020204030204" pitchFamily="34" charset="0"/>
              </a:rPr>
              <a:t> </a:t>
            </a:r>
            <a:r>
              <a:rPr kumimoji="1" lang="en-US" altLang="zh-CN" sz="4000" b="1" dirty="0" err="1">
                <a:ln w="28575">
                  <a:noFill/>
                </a:ln>
                <a:solidFill>
                  <a:srgbClr val="C00000"/>
                </a:solidFill>
                <a:latin typeface="Calibri" panose="020F0502020204030204" pitchFamily="34" charset="0"/>
                <a:ea typeface="Cambria" panose="02040503050406030204" pitchFamily="18" charset="0"/>
                <a:cs typeface="Calibri" panose="020F0502020204030204" pitchFamily="34" charset="0"/>
              </a:rPr>
              <a:t>dài</a:t>
            </a:r>
            <a:r>
              <a:rPr kumimoji="1" lang="en-US" altLang="zh-CN" sz="4000" b="1" dirty="0">
                <a:ln w="28575">
                  <a:noFill/>
                </a:ln>
                <a:solidFill>
                  <a:srgbClr val="C00000"/>
                </a:solidFill>
                <a:latin typeface="Calibri" panose="020F0502020204030204" pitchFamily="34" charset="0"/>
                <a:ea typeface="Cambria" panose="02040503050406030204" pitchFamily="18" charset="0"/>
                <a:cs typeface="Calibri" panose="020F0502020204030204" pitchFamily="34" charset="0"/>
              </a:rPr>
              <a:t> </a:t>
            </a:r>
            <a:r>
              <a:rPr kumimoji="1" lang="en-US" altLang="zh-CN" sz="4000" b="1" dirty="0" err="1">
                <a:ln w="28575">
                  <a:noFill/>
                </a:ln>
                <a:solidFill>
                  <a:srgbClr val="C00000"/>
                </a:solidFill>
                <a:latin typeface="Calibri" panose="020F0502020204030204" pitchFamily="34" charset="0"/>
                <a:ea typeface="Cambria" panose="02040503050406030204" pitchFamily="18" charset="0"/>
                <a:cs typeface="Calibri" panose="020F0502020204030204" pitchFamily="34" charset="0"/>
              </a:rPr>
              <a:t>đoạn</a:t>
            </a:r>
            <a:r>
              <a:rPr kumimoji="1" lang="en-US" altLang="zh-CN" sz="4000" b="1" dirty="0">
                <a:ln w="28575">
                  <a:noFill/>
                </a:ln>
                <a:solidFill>
                  <a:srgbClr val="C00000"/>
                </a:solidFill>
                <a:latin typeface="Calibri" panose="020F0502020204030204" pitchFamily="34" charset="0"/>
                <a:ea typeface="Cambria" panose="02040503050406030204" pitchFamily="18" charset="0"/>
                <a:cs typeface="Calibri" panose="020F0502020204030204" pitchFamily="34" charset="0"/>
              </a:rPr>
              <a:t> </a:t>
            </a:r>
            <a:r>
              <a:rPr kumimoji="1" lang="en-US" altLang="zh-CN" sz="4000" b="1" dirty="0" err="1">
                <a:ln w="28575">
                  <a:noFill/>
                </a:ln>
                <a:solidFill>
                  <a:srgbClr val="C00000"/>
                </a:solidFill>
                <a:latin typeface="Calibri" panose="020F0502020204030204" pitchFamily="34" charset="0"/>
                <a:ea typeface="Cambria" panose="02040503050406030204" pitchFamily="18" charset="0"/>
                <a:cs typeface="Calibri" panose="020F0502020204030204" pitchFamily="34" charset="0"/>
              </a:rPr>
              <a:t>thẳng</a:t>
            </a:r>
            <a:r>
              <a:rPr kumimoji="1" lang="en-US" altLang="zh-CN" sz="4000" b="1" dirty="0">
                <a:ln w="28575">
                  <a:noFill/>
                </a:ln>
                <a:solidFill>
                  <a:srgbClr val="C00000"/>
                </a:solidFill>
                <a:latin typeface="Calibri" panose="020F0502020204030204" pitchFamily="34" charset="0"/>
                <a:ea typeface="Cambria" panose="02040503050406030204" pitchFamily="18" charset="0"/>
                <a:cs typeface="Calibri" panose="020F0502020204030204" pitchFamily="34" charset="0"/>
              </a:rPr>
              <a:t> AC </a:t>
            </a:r>
            <a:r>
              <a:rPr kumimoji="1" lang="en-US" altLang="zh-CN" sz="4000" b="1" dirty="0" err="1">
                <a:ln w="28575">
                  <a:noFill/>
                </a:ln>
                <a:solidFill>
                  <a:srgbClr val="C00000"/>
                </a:solidFill>
                <a:latin typeface="Calibri" panose="020F0502020204030204" pitchFamily="34" charset="0"/>
                <a:ea typeface="Cambria" panose="02040503050406030204" pitchFamily="18" charset="0"/>
                <a:cs typeface="Calibri" panose="020F0502020204030204" pitchFamily="34" charset="0"/>
              </a:rPr>
              <a:t>là</a:t>
            </a:r>
            <a:r>
              <a:rPr kumimoji="1" lang="en-US" altLang="zh-CN" sz="4000" b="1" dirty="0">
                <a:ln w="28575">
                  <a:noFill/>
                </a:ln>
                <a:solidFill>
                  <a:srgbClr val="C00000"/>
                </a:solidFill>
                <a:latin typeface="Calibri" panose="020F0502020204030204" pitchFamily="34" charset="0"/>
                <a:ea typeface="Cambria" panose="02040503050406030204" pitchFamily="18" charset="0"/>
                <a:cs typeface="Calibri" panose="020F0502020204030204" pitchFamily="34" charset="0"/>
              </a:rPr>
              <a:t> bao </a:t>
            </a:r>
            <a:r>
              <a:rPr kumimoji="1" lang="en-US" altLang="zh-CN" sz="4000" b="1" dirty="0" err="1">
                <a:ln w="28575">
                  <a:noFill/>
                </a:ln>
                <a:solidFill>
                  <a:srgbClr val="C00000"/>
                </a:solidFill>
                <a:latin typeface="Calibri" panose="020F0502020204030204" pitchFamily="34" charset="0"/>
                <a:ea typeface="Cambria" panose="02040503050406030204" pitchFamily="18" charset="0"/>
                <a:cs typeface="Calibri" panose="020F0502020204030204" pitchFamily="34" charset="0"/>
              </a:rPr>
              <a:t>nhiêu</a:t>
            </a:r>
            <a:r>
              <a:rPr kumimoji="1" lang="en-US" altLang="zh-CN" sz="4000" b="1" dirty="0">
                <a:ln w="28575">
                  <a:noFill/>
                </a:ln>
                <a:solidFill>
                  <a:srgbClr val="C00000"/>
                </a:solidFill>
                <a:latin typeface="Calibri" panose="020F0502020204030204" pitchFamily="34" charset="0"/>
                <a:ea typeface="Cambria" panose="02040503050406030204" pitchFamily="18" charset="0"/>
                <a:cs typeface="Calibri" panose="020F0502020204030204" pitchFamily="34" charset="0"/>
              </a:rPr>
              <a:t> </a:t>
            </a:r>
            <a:r>
              <a:rPr kumimoji="1" lang="en-US" altLang="zh-CN" sz="4000" b="1" dirty="0" err="1">
                <a:ln w="28575">
                  <a:noFill/>
                </a:ln>
                <a:solidFill>
                  <a:srgbClr val="C00000"/>
                </a:solidFill>
                <a:latin typeface="Calibri" panose="020F0502020204030204" pitchFamily="34" charset="0"/>
                <a:ea typeface="Cambria" panose="02040503050406030204" pitchFamily="18" charset="0"/>
                <a:cs typeface="Calibri" panose="020F0502020204030204" pitchFamily="34" charset="0"/>
              </a:rPr>
              <a:t>xăng-ti-mét</a:t>
            </a:r>
            <a:r>
              <a:rPr kumimoji="1" lang="en-US" altLang="zh-CN" sz="4000" b="1" dirty="0">
                <a:ln w="28575">
                  <a:noFill/>
                </a:ln>
                <a:solidFill>
                  <a:srgbClr val="C00000"/>
                </a:solidFill>
                <a:latin typeface="Calibri" panose="020F0502020204030204" pitchFamily="34" charset="0"/>
                <a:ea typeface="Cambria" panose="02040503050406030204" pitchFamily="18" charset="0"/>
                <a:cs typeface="Calibri" panose="020F0502020204030204" pitchFamily="34" charset="0"/>
              </a:rPr>
              <a:t>.</a:t>
            </a:r>
            <a:endParaRPr kumimoji="1" lang="zh-CN" altLang="en-US" sz="4000" b="1" dirty="0">
              <a:ln w="28575">
                <a:noFill/>
              </a:ln>
              <a:solidFill>
                <a:srgbClr val="C00000"/>
              </a:solidFill>
              <a:latin typeface="Calibri" panose="020F0502020204030204" pitchFamily="34" charset="0"/>
              <a:ea typeface="zihun7hao-wennuantongzhiti" pitchFamily="2" charset="-122"/>
              <a:cs typeface="Calibri" panose="020F0502020204030204" pitchFamily="34" charset="0"/>
            </a:endParaRPr>
          </a:p>
        </p:txBody>
      </p:sp>
      <p:grpSp>
        <p:nvGrpSpPr>
          <p:cNvPr id="42" name="Group 41">
            <a:extLst>
              <a:ext uri="{FF2B5EF4-FFF2-40B4-BE49-F238E27FC236}">
                <a16:creationId xmlns:a16="http://schemas.microsoft.com/office/drawing/2014/main" id="{5113A19B-E33B-0541-93CA-1492CCDA1E24}"/>
              </a:ext>
            </a:extLst>
          </p:cNvPr>
          <p:cNvGrpSpPr/>
          <p:nvPr/>
        </p:nvGrpSpPr>
        <p:grpSpPr>
          <a:xfrm>
            <a:off x="1421744" y="3558301"/>
            <a:ext cx="9348510" cy="1993457"/>
            <a:chOff x="1673519" y="3127143"/>
            <a:chExt cx="9348510" cy="1993457"/>
          </a:xfrm>
        </p:grpSpPr>
        <p:cxnSp>
          <p:nvCxnSpPr>
            <p:cNvPr id="11" name="Straight Connector 10"/>
            <p:cNvCxnSpPr>
              <a:cxnSpLocks/>
            </p:cNvCxnSpPr>
            <p:nvPr/>
          </p:nvCxnSpPr>
          <p:spPr>
            <a:xfrm>
              <a:off x="1979607" y="4265909"/>
              <a:ext cx="8916070"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 name="Straight Connector 23"/>
            <p:cNvCxnSpPr>
              <a:cxnSpLocks/>
            </p:cNvCxnSpPr>
            <p:nvPr/>
          </p:nvCxnSpPr>
          <p:spPr>
            <a:xfrm>
              <a:off x="7363389" y="4158196"/>
              <a:ext cx="0" cy="192963"/>
            </a:xfrm>
            <a:prstGeom prst="line">
              <a:avLst/>
            </a:prstGeom>
            <a:ln w="19050">
              <a:solidFill>
                <a:schemeClr val="tx1"/>
              </a:solidFill>
              <a:prstDash val="solid"/>
            </a:ln>
          </p:spPr>
          <p:style>
            <a:lnRef idx="1">
              <a:schemeClr val="accent1"/>
            </a:lnRef>
            <a:fillRef idx="0">
              <a:schemeClr val="accent1"/>
            </a:fillRef>
            <a:effectRef idx="0">
              <a:schemeClr val="accent1"/>
            </a:effectRef>
            <a:fontRef idx="minor">
              <a:schemeClr val="tx1"/>
            </a:fontRef>
          </p:style>
        </p:cxnSp>
        <p:sp>
          <p:nvSpPr>
            <p:cNvPr id="19" name="Arc 18"/>
            <p:cNvSpPr/>
            <p:nvPr/>
          </p:nvSpPr>
          <p:spPr>
            <a:xfrm rot="16200000">
              <a:off x="6052921" y="-299837"/>
              <a:ext cx="769442" cy="8916067"/>
            </a:xfrm>
            <a:prstGeom prst="arc">
              <a:avLst>
                <a:gd name="adj1" fmla="val 16200000"/>
                <a:gd name="adj2" fmla="val 5423919"/>
              </a:avLst>
            </a:prstGeom>
            <a:ln w="19050">
              <a:solidFill>
                <a:schemeClr val="tx1"/>
              </a:solidFill>
              <a:prstDash val="lg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28" name="Arc 27"/>
            <p:cNvSpPr/>
            <p:nvPr/>
          </p:nvSpPr>
          <p:spPr>
            <a:xfrm rot="5400000" flipV="1">
              <a:off x="4419739" y="1568615"/>
              <a:ext cx="554020" cy="5394588"/>
            </a:xfrm>
            <a:prstGeom prst="arc">
              <a:avLst>
                <a:gd name="adj1" fmla="val 16200000"/>
                <a:gd name="adj2" fmla="val 5391616"/>
              </a:avLst>
            </a:prstGeom>
            <a:ln w="19050">
              <a:solidFill>
                <a:schemeClr val="tx1"/>
              </a:solidFill>
              <a:prstDash val="lg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5" name="TextBox 14">
              <a:extLst>
                <a:ext uri="{FF2B5EF4-FFF2-40B4-BE49-F238E27FC236}">
                  <a16:creationId xmlns:a16="http://schemas.microsoft.com/office/drawing/2014/main" id="{4277A5F6-2558-9A4B-8893-758D61559954}"/>
                </a:ext>
              </a:extLst>
            </p:cNvPr>
            <p:cNvSpPr txBox="1"/>
            <p:nvPr/>
          </p:nvSpPr>
          <p:spPr>
            <a:xfrm>
              <a:off x="1673519" y="4327494"/>
              <a:ext cx="615603" cy="769441"/>
            </a:xfrm>
            <a:prstGeom prst="rect">
              <a:avLst/>
            </a:prstGeom>
            <a:noFill/>
          </p:spPr>
          <p:txBody>
            <a:bodyPr wrap="square" rtlCol="0">
              <a:spAutoFit/>
            </a:bodyPr>
            <a:lstStyle/>
            <a:p>
              <a:r>
                <a:rPr lang="en-VN" sz="4400" b="1" dirty="0">
                  <a:latin typeface="Cambria" panose="02040503050406030204" pitchFamily="18" charset="0"/>
                </a:rPr>
                <a:t>A</a:t>
              </a:r>
            </a:p>
          </p:txBody>
        </p:sp>
        <p:sp>
          <p:nvSpPr>
            <p:cNvPr id="32" name="TextBox 31">
              <a:extLst>
                <a:ext uri="{FF2B5EF4-FFF2-40B4-BE49-F238E27FC236}">
                  <a16:creationId xmlns:a16="http://schemas.microsoft.com/office/drawing/2014/main" id="{B935E714-9F18-D842-8D26-69CC93B78E2E}"/>
                </a:ext>
              </a:extLst>
            </p:cNvPr>
            <p:cNvSpPr txBox="1"/>
            <p:nvPr/>
          </p:nvSpPr>
          <p:spPr>
            <a:xfrm>
              <a:off x="7123871" y="4327493"/>
              <a:ext cx="615603" cy="769441"/>
            </a:xfrm>
            <a:prstGeom prst="rect">
              <a:avLst/>
            </a:prstGeom>
            <a:noFill/>
          </p:spPr>
          <p:txBody>
            <a:bodyPr wrap="square" rtlCol="0">
              <a:spAutoFit/>
            </a:bodyPr>
            <a:lstStyle/>
            <a:p>
              <a:r>
                <a:rPr lang="en-VN" sz="4400" b="1" dirty="0">
                  <a:latin typeface="Cambria" panose="02040503050406030204" pitchFamily="18" charset="0"/>
                </a:rPr>
                <a:t>B</a:t>
              </a:r>
            </a:p>
          </p:txBody>
        </p:sp>
        <p:sp>
          <p:nvSpPr>
            <p:cNvPr id="34" name="TextBox 33">
              <a:extLst>
                <a:ext uri="{FF2B5EF4-FFF2-40B4-BE49-F238E27FC236}">
                  <a16:creationId xmlns:a16="http://schemas.microsoft.com/office/drawing/2014/main" id="{FA090C64-A35A-564A-8D10-30EAA431E918}"/>
                </a:ext>
              </a:extLst>
            </p:cNvPr>
            <p:cNvSpPr txBox="1"/>
            <p:nvPr/>
          </p:nvSpPr>
          <p:spPr>
            <a:xfrm>
              <a:off x="10406426" y="4351159"/>
              <a:ext cx="615603" cy="769441"/>
            </a:xfrm>
            <a:prstGeom prst="rect">
              <a:avLst/>
            </a:prstGeom>
            <a:noFill/>
          </p:spPr>
          <p:txBody>
            <a:bodyPr wrap="square" rtlCol="0">
              <a:spAutoFit/>
            </a:bodyPr>
            <a:lstStyle/>
            <a:p>
              <a:r>
                <a:rPr lang="en-VN" sz="4400" b="1" dirty="0">
                  <a:latin typeface="Cambria" panose="02040503050406030204" pitchFamily="18" charset="0"/>
                </a:rPr>
                <a:t>C</a:t>
              </a:r>
            </a:p>
          </p:txBody>
        </p:sp>
        <p:sp>
          <p:nvSpPr>
            <p:cNvPr id="37" name="Arc 36">
              <a:extLst>
                <a:ext uri="{FF2B5EF4-FFF2-40B4-BE49-F238E27FC236}">
                  <a16:creationId xmlns:a16="http://schemas.microsoft.com/office/drawing/2014/main" id="{82DAEA59-0F3F-EE4C-9C7E-46C0CD8CF0A7}"/>
                </a:ext>
              </a:extLst>
            </p:cNvPr>
            <p:cNvSpPr/>
            <p:nvPr/>
          </p:nvSpPr>
          <p:spPr>
            <a:xfrm rot="5400000" flipV="1">
              <a:off x="8877772" y="2555540"/>
              <a:ext cx="554022" cy="3481785"/>
            </a:xfrm>
            <a:prstGeom prst="arc">
              <a:avLst>
                <a:gd name="adj1" fmla="val 16200000"/>
                <a:gd name="adj2" fmla="val 5407960"/>
              </a:avLst>
            </a:prstGeom>
            <a:ln w="19050">
              <a:solidFill>
                <a:schemeClr val="tx1"/>
              </a:solidFill>
              <a:prstDash val="lg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1" name="TextBox 40">
              <a:extLst>
                <a:ext uri="{FF2B5EF4-FFF2-40B4-BE49-F238E27FC236}">
                  <a16:creationId xmlns:a16="http://schemas.microsoft.com/office/drawing/2014/main" id="{E01522CA-AD6F-0E42-A648-4CB9EE5327A9}"/>
                </a:ext>
              </a:extLst>
            </p:cNvPr>
            <p:cNvSpPr txBox="1"/>
            <p:nvPr/>
          </p:nvSpPr>
          <p:spPr>
            <a:xfrm>
              <a:off x="6095999" y="3127143"/>
              <a:ext cx="1606505" cy="646331"/>
            </a:xfrm>
            <a:prstGeom prst="rect">
              <a:avLst/>
            </a:prstGeom>
            <a:noFill/>
          </p:spPr>
          <p:txBody>
            <a:bodyPr wrap="square" rtlCol="0">
              <a:spAutoFit/>
            </a:bodyPr>
            <a:lstStyle/>
            <a:p>
              <a:r>
                <a:rPr lang="en-VN" sz="3600" b="1" dirty="0">
                  <a:solidFill>
                    <a:srgbClr val="FF0000"/>
                  </a:solidFill>
                  <a:latin typeface="Cambria" panose="02040503050406030204" pitchFamily="18" charset="0"/>
                </a:rPr>
                <a:t>? cm</a:t>
              </a:r>
            </a:p>
          </p:txBody>
        </p:sp>
      </p:grpSp>
    </p:spTree>
    <p:extLst>
      <p:ext uri="{BB962C8B-B14F-4D97-AF65-F5344CB8AC3E}">
        <p14:creationId xmlns:p14="http://schemas.microsoft.com/office/powerpoint/2010/main" val="1514417590"/>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5"/>
                                        </p:tgtEl>
                                        <p:attrNameLst>
                                          <p:attrName>style.visibility</p:attrName>
                                        </p:attrNameLst>
                                      </p:cBhvr>
                                      <p:to>
                                        <p:strVal val="visible"/>
                                      </p:to>
                                    </p:set>
                                    <p:anim calcmode="lin" valueType="num">
                                      <p:cBhvr additive="base">
                                        <p:cTn id="7" dur="500" fill="hold"/>
                                        <p:tgtEl>
                                          <p:spTgt spid="35"/>
                                        </p:tgtEl>
                                        <p:attrNameLst>
                                          <p:attrName>ppt_x</p:attrName>
                                        </p:attrNameLst>
                                      </p:cBhvr>
                                      <p:tavLst>
                                        <p:tav tm="0">
                                          <p:val>
                                            <p:strVal val="#ppt_x"/>
                                          </p:val>
                                        </p:tav>
                                        <p:tav tm="100000">
                                          <p:val>
                                            <p:strVal val="#ppt_x"/>
                                          </p:val>
                                        </p:tav>
                                      </p:tavLst>
                                    </p:anim>
                                    <p:anim calcmode="lin" valueType="num">
                                      <p:cBhvr additive="base">
                                        <p:cTn id="8" dur="500" fill="hold"/>
                                        <p:tgtEl>
                                          <p:spTgt spid="35"/>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36"/>
                                        </p:tgtEl>
                                        <p:attrNameLst>
                                          <p:attrName>style.visibility</p:attrName>
                                        </p:attrNameLst>
                                      </p:cBhvr>
                                      <p:to>
                                        <p:strVal val="visible"/>
                                      </p:to>
                                    </p:set>
                                    <p:anim calcmode="lin" valueType="num">
                                      <p:cBhvr additive="base">
                                        <p:cTn id="11" dur="500" fill="hold"/>
                                        <p:tgtEl>
                                          <p:spTgt spid="36"/>
                                        </p:tgtEl>
                                        <p:attrNameLst>
                                          <p:attrName>ppt_x</p:attrName>
                                        </p:attrNameLst>
                                      </p:cBhvr>
                                      <p:tavLst>
                                        <p:tav tm="0">
                                          <p:val>
                                            <p:strVal val="#ppt_x"/>
                                          </p:val>
                                        </p:tav>
                                        <p:tav tm="100000">
                                          <p:val>
                                            <p:strVal val="#ppt_x"/>
                                          </p:val>
                                        </p:tav>
                                      </p:tavLst>
                                    </p:anim>
                                    <p:anim calcmode="lin" valueType="num">
                                      <p:cBhvr additive="base">
                                        <p:cTn id="12" dur="500" fill="hold"/>
                                        <p:tgtEl>
                                          <p:spTgt spid="36"/>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6" presetClass="entr" presetSubtype="16" fill="hold" nodeType="clickEffect">
                                  <p:stCondLst>
                                    <p:cond delay="0"/>
                                  </p:stCondLst>
                                  <p:childTnLst>
                                    <p:set>
                                      <p:cBhvr>
                                        <p:cTn id="16" dur="1" fill="hold">
                                          <p:stCondLst>
                                            <p:cond delay="0"/>
                                          </p:stCondLst>
                                        </p:cTn>
                                        <p:tgtEl>
                                          <p:spTgt spid="42"/>
                                        </p:tgtEl>
                                        <p:attrNameLst>
                                          <p:attrName>style.visibility</p:attrName>
                                        </p:attrNameLst>
                                      </p:cBhvr>
                                      <p:to>
                                        <p:strVal val="visible"/>
                                      </p:to>
                                    </p:set>
                                    <p:animEffect transition="in" filter="circle(in)">
                                      <p:cBhvr>
                                        <p:cTn id="17" dur="2000"/>
                                        <p:tgtEl>
                                          <p:spTgt spid="4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5" grpId="0"/>
      <p:bldP spid="36"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 101">
            <a:extLst>
              <a:ext uri="{FF2B5EF4-FFF2-40B4-BE49-F238E27FC236}">
                <a16:creationId xmlns:a16="http://schemas.microsoft.com/office/drawing/2014/main" id="{824580FE-5A13-9A4F-9F64-99328C4DCC83}"/>
              </a:ext>
            </a:extLst>
          </p:cNvPr>
          <p:cNvPicPr>
            <a:picLocks noChangeAspect="1"/>
          </p:cNvPicPr>
          <p:nvPr/>
        </p:nvPicPr>
        <p:blipFill>
          <a:blip r:embed="rId2"/>
          <a:srcRect/>
          <a:stretch>
            <a:fillRect/>
          </a:stretch>
        </p:blipFill>
        <p:spPr>
          <a:xfrm>
            <a:off x="-2" y="-171430"/>
            <a:ext cx="12192002" cy="6858001"/>
          </a:xfrm>
          <a:prstGeom prst="rect">
            <a:avLst/>
          </a:prstGeom>
        </p:spPr>
      </p:pic>
      <p:sp>
        <p:nvSpPr>
          <p:cNvPr id="3" name="矩形 2">
            <a:extLst>
              <a:ext uri="{FF2B5EF4-FFF2-40B4-BE49-F238E27FC236}">
                <a16:creationId xmlns:a16="http://schemas.microsoft.com/office/drawing/2014/main" id="{74E66163-77AA-1040-974A-9A710A6F9934}"/>
              </a:ext>
            </a:extLst>
          </p:cNvPr>
          <p:cNvSpPr/>
          <p:nvPr/>
        </p:nvSpPr>
        <p:spPr>
          <a:xfrm>
            <a:off x="516732" y="469294"/>
            <a:ext cx="11158537" cy="5919412"/>
          </a:xfrm>
          <a:prstGeom prst="rect">
            <a:avLst/>
          </a:prstGeom>
          <a:noFill/>
          <a:ln w="63500">
            <a:solidFill>
              <a:schemeClr val="tx1">
                <a:lumMod val="85000"/>
                <a:lumOff val="15000"/>
              </a:schemeClr>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dirty="0"/>
          </a:p>
        </p:txBody>
      </p:sp>
      <p:sp>
        <p:nvSpPr>
          <p:cNvPr id="5" name="椭圆 4">
            <a:extLst>
              <a:ext uri="{FF2B5EF4-FFF2-40B4-BE49-F238E27FC236}">
                <a16:creationId xmlns:a16="http://schemas.microsoft.com/office/drawing/2014/main" id="{926990B4-7171-2644-B9F3-D8DCE0E5D03E}"/>
              </a:ext>
            </a:extLst>
          </p:cNvPr>
          <p:cNvSpPr/>
          <p:nvPr/>
        </p:nvSpPr>
        <p:spPr>
          <a:xfrm>
            <a:off x="-224147" y="-171430"/>
            <a:ext cx="703249" cy="703249"/>
          </a:xfrm>
          <a:prstGeom prst="ellipse">
            <a:avLst/>
          </a:prstGeom>
          <a:solidFill>
            <a:srgbClr val="FFE799"/>
          </a:solidFill>
          <a:ln w="63500">
            <a:solidFill>
              <a:schemeClr val="tx1">
                <a:lumMod val="85000"/>
                <a:lumOff val="1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pic>
        <p:nvPicPr>
          <p:cNvPr id="6" name="image 102">
            <a:extLst>
              <a:ext uri="{FF2B5EF4-FFF2-40B4-BE49-F238E27FC236}">
                <a16:creationId xmlns:a16="http://schemas.microsoft.com/office/drawing/2014/main" id="{6378D6D9-5213-684E-8EEC-EF86981BE8B2}"/>
              </a:ext>
            </a:extLst>
          </p:cNvPr>
          <p:cNvPicPr>
            <a:picLocks noChangeAspect="1"/>
          </p:cNvPicPr>
          <p:nvPr/>
        </p:nvPicPr>
        <p:blipFill>
          <a:blip r:embed="rId3"/>
          <a:srcRect/>
          <a:stretch>
            <a:fillRect/>
          </a:stretch>
        </p:blipFill>
        <p:spPr>
          <a:xfrm>
            <a:off x="11077121" y="-349025"/>
            <a:ext cx="933436" cy="698048"/>
          </a:xfrm>
          <a:prstGeom prst="rect">
            <a:avLst/>
          </a:prstGeom>
        </p:spPr>
      </p:pic>
      <p:sp>
        <p:nvSpPr>
          <p:cNvPr id="10" name="椭圆 9">
            <a:extLst>
              <a:ext uri="{FF2B5EF4-FFF2-40B4-BE49-F238E27FC236}">
                <a16:creationId xmlns:a16="http://schemas.microsoft.com/office/drawing/2014/main" id="{0BD46786-8FB9-184C-BF1C-AFAC123A2BA2}"/>
              </a:ext>
            </a:extLst>
          </p:cNvPr>
          <p:cNvSpPr/>
          <p:nvPr/>
        </p:nvSpPr>
        <p:spPr>
          <a:xfrm>
            <a:off x="10478501" y="-122394"/>
            <a:ext cx="417175" cy="417175"/>
          </a:xfrm>
          <a:prstGeom prst="ellipse">
            <a:avLst/>
          </a:prstGeom>
          <a:solidFill>
            <a:srgbClr val="FCA1B7"/>
          </a:solidFill>
          <a:ln w="63500">
            <a:solidFill>
              <a:schemeClr val="tx1">
                <a:lumMod val="85000"/>
                <a:lumOff val="1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sp>
        <p:nvSpPr>
          <p:cNvPr id="35" name="文本框 19">
            <a:extLst>
              <a:ext uri="{FF2B5EF4-FFF2-40B4-BE49-F238E27FC236}">
                <a16:creationId xmlns:a16="http://schemas.microsoft.com/office/drawing/2014/main" id="{20B5F700-1D9A-B242-A637-49FDCD54485B}"/>
              </a:ext>
            </a:extLst>
          </p:cNvPr>
          <p:cNvSpPr txBox="1"/>
          <p:nvPr/>
        </p:nvSpPr>
        <p:spPr>
          <a:xfrm>
            <a:off x="674319" y="618412"/>
            <a:ext cx="1904689" cy="769441"/>
          </a:xfrm>
          <a:prstGeom prst="rect">
            <a:avLst/>
          </a:prstGeom>
          <a:noFill/>
        </p:spPr>
        <p:txBody>
          <a:bodyPr wrap="none" rtlCol="0">
            <a:spAutoFit/>
          </a:bodyPr>
          <a:lstStyle/>
          <a:p>
            <a:r>
              <a:rPr kumimoji="1" lang="en-US" altLang="zh-CN" sz="4400" dirty="0">
                <a:ln w="28575">
                  <a:solidFill>
                    <a:sysClr val="windowText" lastClr="000000"/>
                  </a:solidFill>
                </a:ln>
                <a:solidFill>
                  <a:srgbClr val="FCA1B7"/>
                </a:solidFill>
                <a:latin typeface="#9Slide07 IcielKoni" pitchFamily="2" charset="0"/>
                <a:ea typeface="zihun7hao-wennuantongzhiti" pitchFamily="2" charset="-122"/>
              </a:rPr>
              <a:t>BÀI 1 -</a:t>
            </a:r>
            <a:endParaRPr kumimoji="1" lang="zh-CN" altLang="en-US" sz="4400" dirty="0">
              <a:ln w="28575">
                <a:solidFill>
                  <a:sysClr val="windowText" lastClr="000000"/>
                </a:solidFill>
              </a:ln>
              <a:solidFill>
                <a:srgbClr val="FCA1B7"/>
              </a:solidFill>
              <a:latin typeface="#9Slide07 IcielKoni" pitchFamily="2" charset="0"/>
              <a:ea typeface="zihun7hao-wennuantongzhiti" pitchFamily="2" charset="-122"/>
            </a:endParaRPr>
          </a:p>
        </p:txBody>
      </p:sp>
      <p:sp>
        <p:nvSpPr>
          <p:cNvPr id="36" name="文本框 19">
            <a:extLst>
              <a:ext uri="{FF2B5EF4-FFF2-40B4-BE49-F238E27FC236}">
                <a16:creationId xmlns:a16="http://schemas.microsoft.com/office/drawing/2014/main" id="{20B5F700-1D9A-B242-A637-49FDCD54485B}"/>
              </a:ext>
            </a:extLst>
          </p:cNvPr>
          <p:cNvSpPr txBox="1"/>
          <p:nvPr/>
        </p:nvSpPr>
        <p:spPr>
          <a:xfrm>
            <a:off x="2623892" y="578206"/>
            <a:ext cx="8798476" cy="2554545"/>
          </a:xfrm>
          <a:prstGeom prst="rect">
            <a:avLst/>
          </a:prstGeom>
          <a:noFill/>
        </p:spPr>
        <p:txBody>
          <a:bodyPr wrap="square" rtlCol="0">
            <a:spAutoFit/>
          </a:bodyPr>
          <a:lstStyle/>
          <a:p>
            <a:pPr algn="just"/>
            <a:r>
              <a:rPr kumimoji="1" lang="en-US" altLang="zh-CN" sz="4000" b="1" dirty="0" err="1">
                <a:ln w="28575">
                  <a:noFill/>
                </a:ln>
                <a:solidFill>
                  <a:srgbClr val="C00000"/>
                </a:solidFill>
                <a:latin typeface="Calibri" panose="020F0502020204030204" pitchFamily="34" charset="0"/>
                <a:ea typeface="Cambria" panose="02040503050406030204" pitchFamily="18" charset="0"/>
                <a:cs typeface="Calibri" panose="020F0502020204030204" pitchFamily="34" charset="0"/>
              </a:rPr>
              <a:t>Dùng</a:t>
            </a:r>
            <a:r>
              <a:rPr kumimoji="1" lang="en-US" altLang="zh-CN" sz="4000" b="1" dirty="0">
                <a:ln w="28575">
                  <a:noFill/>
                </a:ln>
                <a:solidFill>
                  <a:srgbClr val="C00000"/>
                </a:solidFill>
                <a:latin typeface="Calibri" panose="020F0502020204030204" pitchFamily="34" charset="0"/>
                <a:ea typeface="Cambria" panose="02040503050406030204" pitchFamily="18" charset="0"/>
                <a:cs typeface="Calibri" panose="020F0502020204030204" pitchFamily="34" charset="0"/>
              </a:rPr>
              <a:t> </a:t>
            </a:r>
            <a:r>
              <a:rPr kumimoji="1" lang="en-US" altLang="zh-CN" sz="4000" b="1" dirty="0" err="1">
                <a:ln w="28575">
                  <a:noFill/>
                </a:ln>
                <a:solidFill>
                  <a:srgbClr val="C00000"/>
                </a:solidFill>
                <a:latin typeface="Calibri" panose="020F0502020204030204" pitchFamily="34" charset="0"/>
                <a:ea typeface="Cambria" panose="02040503050406030204" pitchFamily="18" charset="0"/>
                <a:cs typeface="Calibri" panose="020F0502020204030204" pitchFamily="34" charset="0"/>
              </a:rPr>
              <a:t>thước</a:t>
            </a:r>
            <a:r>
              <a:rPr kumimoji="1" lang="en-US" altLang="zh-CN" sz="4000" b="1" dirty="0">
                <a:ln w="28575">
                  <a:noFill/>
                </a:ln>
                <a:solidFill>
                  <a:srgbClr val="C00000"/>
                </a:solidFill>
                <a:latin typeface="Calibri" panose="020F0502020204030204" pitchFamily="34" charset="0"/>
                <a:ea typeface="Cambria" panose="02040503050406030204" pitchFamily="18" charset="0"/>
                <a:cs typeface="Calibri" panose="020F0502020204030204" pitchFamily="34" charset="0"/>
              </a:rPr>
              <a:t> </a:t>
            </a:r>
            <a:r>
              <a:rPr kumimoji="1" lang="en-US" altLang="zh-CN" sz="4000" b="1" dirty="0" err="1">
                <a:ln w="28575">
                  <a:noFill/>
                </a:ln>
                <a:solidFill>
                  <a:srgbClr val="C00000"/>
                </a:solidFill>
                <a:latin typeface="Calibri" panose="020F0502020204030204" pitchFamily="34" charset="0"/>
                <a:ea typeface="Cambria" panose="02040503050406030204" pitchFamily="18" charset="0"/>
                <a:cs typeface="Calibri" panose="020F0502020204030204" pitchFamily="34" charset="0"/>
              </a:rPr>
              <a:t>có</a:t>
            </a:r>
            <a:r>
              <a:rPr kumimoji="1" lang="en-US" altLang="zh-CN" sz="4000" b="1" dirty="0">
                <a:ln w="28575">
                  <a:noFill/>
                </a:ln>
                <a:solidFill>
                  <a:srgbClr val="C00000"/>
                </a:solidFill>
                <a:latin typeface="Calibri" panose="020F0502020204030204" pitchFamily="34" charset="0"/>
                <a:ea typeface="Cambria" panose="02040503050406030204" pitchFamily="18" charset="0"/>
                <a:cs typeface="Calibri" panose="020F0502020204030204" pitchFamily="34" charset="0"/>
              </a:rPr>
              <a:t> </a:t>
            </a:r>
            <a:r>
              <a:rPr kumimoji="1" lang="en-US" altLang="zh-CN" sz="4000" b="1" dirty="0" err="1">
                <a:ln w="28575">
                  <a:noFill/>
                </a:ln>
                <a:solidFill>
                  <a:srgbClr val="C00000"/>
                </a:solidFill>
                <a:latin typeface="Calibri" panose="020F0502020204030204" pitchFamily="34" charset="0"/>
                <a:ea typeface="Cambria" panose="02040503050406030204" pitchFamily="18" charset="0"/>
                <a:cs typeface="Calibri" panose="020F0502020204030204" pitchFamily="34" charset="0"/>
              </a:rPr>
              <a:t>vạch</a:t>
            </a:r>
            <a:r>
              <a:rPr kumimoji="1" lang="en-US" altLang="zh-CN" sz="4000" b="1" dirty="0">
                <a:ln w="28575">
                  <a:noFill/>
                </a:ln>
                <a:solidFill>
                  <a:srgbClr val="C00000"/>
                </a:solidFill>
                <a:latin typeface="Calibri" panose="020F0502020204030204" pitchFamily="34" charset="0"/>
                <a:ea typeface="Cambria" panose="02040503050406030204" pitchFamily="18" charset="0"/>
                <a:cs typeface="Calibri" panose="020F0502020204030204" pitchFamily="34" charset="0"/>
              </a:rPr>
              <a:t> chia </a:t>
            </a:r>
            <a:r>
              <a:rPr kumimoji="1" lang="en-US" altLang="zh-CN" sz="4000" b="1" dirty="0" err="1">
                <a:ln w="28575">
                  <a:noFill/>
                </a:ln>
                <a:solidFill>
                  <a:srgbClr val="C00000"/>
                </a:solidFill>
                <a:latin typeface="Calibri" panose="020F0502020204030204" pitchFamily="34" charset="0"/>
                <a:ea typeface="Cambria" panose="02040503050406030204" pitchFamily="18" charset="0"/>
                <a:cs typeface="Calibri" panose="020F0502020204030204" pitchFamily="34" charset="0"/>
              </a:rPr>
              <a:t>xăng-ti-mét</a:t>
            </a:r>
            <a:r>
              <a:rPr kumimoji="1" lang="en-US" altLang="zh-CN" sz="4000" b="1" dirty="0">
                <a:ln w="28575">
                  <a:noFill/>
                </a:ln>
                <a:solidFill>
                  <a:srgbClr val="C00000"/>
                </a:solidFill>
                <a:latin typeface="Calibri" panose="020F0502020204030204" pitchFamily="34" charset="0"/>
                <a:ea typeface="Cambria" panose="02040503050406030204" pitchFamily="18" charset="0"/>
                <a:cs typeface="Calibri" panose="020F0502020204030204" pitchFamily="34" charset="0"/>
              </a:rPr>
              <a:t>, </a:t>
            </a:r>
            <a:r>
              <a:rPr kumimoji="1" lang="en-US" altLang="zh-CN" sz="4000" b="1" dirty="0" err="1">
                <a:ln w="28575">
                  <a:noFill/>
                </a:ln>
                <a:solidFill>
                  <a:srgbClr val="C00000"/>
                </a:solidFill>
                <a:latin typeface="Calibri" panose="020F0502020204030204" pitchFamily="34" charset="0"/>
                <a:ea typeface="Cambria" panose="02040503050406030204" pitchFamily="18" charset="0"/>
                <a:cs typeface="Calibri" panose="020F0502020204030204" pitchFamily="34" charset="0"/>
              </a:rPr>
              <a:t>em</a:t>
            </a:r>
            <a:r>
              <a:rPr kumimoji="1" lang="en-US" altLang="zh-CN" sz="4000" b="1" dirty="0">
                <a:ln w="28575">
                  <a:noFill/>
                </a:ln>
                <a:solidFill>
                  <a:srgbClr val="C00000"/>
                </a:solidFill>
                <a:latin typeface="Calibri" panose="020F0502020204030204" pitchFamily="34" charset="0"/>
                <a:ea typeface="Cambria" panose="02040503050406030204" pitchFamily="18" charset="0"/>
                <a:cs typeface="Calibri" panose="020F0502020204030204" pitchFamily="34" charset="0"/>
              </a:rPr>
              <a:t> </a:t>
            </a:r>
            <a:r>
              <a:rPr kumimoji="1" lang="en-US" altLang="zh-CN" sz="4000" b="1" dirty="0" err="1">
                <a:ln w="28575">
                  <a:noFill/>
                </a:ln>
                <a:solidFill>
                  <a:srgbClr val="C00000"/>
                </a:solidFill>
                <a:latin typeface="Calibri" panose="020F0502020204030204" pitchFamily="34" charset="0"/>
                <a:ea typeface="Cambria" panose="02040503050406030204" pitchFamily="18" charset="0"/>
                <a:cs typeface="Calibri" panose="020F0502020204030204" pitchFamily="34" charset="0"/>
              </a:rPr>
              <a:t>hãy</a:t>
            </a:r>
            <a:r>
              <a:rPr kumimoji="1" lang="en-US" altLang="zh-CN" sz="4000" b="1" dirty="0">
                <a:ln w="28575">
                  <a:noFill/>
                </a:ln>
                <a:solidFill>
                  <a:srgbClr val="C00000"/>
                </a:solidFill>
                <a:latin typeface="Calibri" panose="020F0502020204030204" pitchFamily="34" charset="0"/>
                <a:ea typeface="Cambria" panose="02040503050406030204" pitchFamily="18" charset="0"/>
                <a:cs typeface="Calibri" panose="020F0502020204030204" pitchFamily="34" charset="0"/>
              </a:rPr>
              <a:t> </a:t>
            </a:r>
            <a:r>
              <a:rPr kumimoji="1" lang="en-US" altLang="zh-CN" sz="4000" b="1" dirty="0" err="1">
                <a:ln w="28575">
                  <a:noFill/>
                </a:ln>
                <a:solidFill>
                  <a:srgbClr val="C00000"/>
                </a:solidFill>
                <a:latin typeface="Calibri" panose="020F0502020204030204" pitchFamily="34" charset="0"/>
                <a:ea typeface="Cambria" panose="02040503050406030204" pitchFamily="18" charset="0"/>
                <a:cs typeface="Calibri" panose="020F0502020204030204" pitchFamily="34" charset="0"/>
              </a:rPr>
              <a:t>đo</a:t>
            </a:r>
            <a:r>
              <a:rPr kumimoji="1" lang="en-US" altLang="zh-CN" sz="4000" b="1" dirty="0">
                <a:ln w="28575">
                  <a:noFill/>
                </a:ln>
                <a:solidFill>
                  <a:srgbClr val="C00000"/>
                </a:solidFill>
                <a:latin typeface="Calibri" panose="020F0502020204030204" pitchFamily="34" charset="0"/>
                <a:ea typeface="Cambria" panose="02040503050406030204" pitchFamily="18" charset="0"/>
                <a:cs typeface="Calibri" panose="020F0502020204030204" pitchFamily="34" charset="0"/>
              </a:rPr>
              <a:t> </a:t>
            </a:r>
            <a:r>
              <a:rPr kumimoji="1" lang="en-US" altLang="zh-CN" sz="4000" b="1" dirty="0" err="1">
                <a:ln w="28575">
                  <a:noFill/>
                </a:ln>
                <a:solidFill>
                  <a:srgbClr val="C00000"/>
                </a:solidFill>
                <a:latin typeface="Calibri" panose="020F0502020204030204" pitchFamily="34" charset="0"/>
                <a:ea typeface="Cambria" panose="02040503050406030204" pitchFamily="18" charset="0"/>
                <a:cs typeface="Calibri" panose="020F0502020204030204" pitchFamily="34" charset="0"/>
              </a:rPr>
              <a:t>dộ</a:t>
            </a:r>
            <a:r>
              <a:rPr kumimoji="1" lang="en-US" altLang="zh-CN" sz="4000" b="1" dirty="0">
                <a:ln w="28575">
                  <a:noFill/>
                </a:ln>
                <a:solidFill>
                  <a:srgbClr val="C00000"/>
                </a:solidFill>
                <a:latin typeface="Calibri" panose="020F0502020204030204" pitchFamily="34" charset="0"/>
                <a:ea typeface="Cambria" panose="02040503050406030204" pitchFamily="18" charset="0"/>
                <a:cs typeface="Calibri" panose="020F0502020204030204" pitchFamily="34" charset="0"/>
              </a:rPr>
              <a:t> </a:t>
            </a:r>
            <a:r>
              <a:rPr kumimoji="1" lang="en-US" altLang="zh-CN" sz="4000" b="1" dirty="0" err="1">
                <a:ln w="28575">
                  <a:noFill/>
                </a:ln>
                <a:solidFill>
                  <a:srgbClr val="C00000"/>
                </a:solidFill>
                <a:latin typeface="Calibri" panose="020F0502020204030204" pitchFamily="34" charset="0"/>
                <a:ea typeface="Cambria" panose="02040503050406030204" pitchFamily="18" charset="0"/>
                <a:cs typeface="Calibri" panose="020F0502020204030204" pitchFamily="34" charset="0"/>
              </a:rPr>
              <a:t>dài</a:t>
            </a:r>
            <a:r>
              <a:rPr kumimoji="1" lang="en-US" altLang="zh-CN" sz="4000" b="1" dirty="0">
                <a:ln w="28575">
                  <a:noFill/>
                </a:ln>
                <a:solidFill>
                  <a:srgbClr val="C00000"/>
                </a:solidFill>
                <a:latin typeface="Calibri" panose="020F0502020204030204" pitchFamily="34" charset="0"/>
                <a:ea typeface="Cambria" panose="02040503050406030204" pitchFamily="18" charset="0"/>
                <a:cs typeface="Calibri" panose="020F0502020204030204" pitchFamily="34" charset="0"/>
              </a:rPr>
              <a:t> </a:t>
            </a:r>
            <a:r>
              <a:rPr kumimoji="1" lang="en-US" altLang="zh-CN" sz="4000" b="1" dirty="0" err="1">
                <a:ln w="28575">
                  <a:noFill/>
                </a:ln>
                <a:solidFill>
                  <a:srgbClr val="C00000"/>
                </a:solidFill>
                <a:latin typeface="Calibri" panose="020F0502020204030204" pitchFamily="34" charset="0"/>
                <a:ea typeface="Cambria" panose="02040503050406030204" pitchFamily="18" charset="0"/>
                <a:cs typeface="Calibri" panose="020F0502020204030204" pitchFamily="34" charset="0"/>
              </a:rPr>
              <a:t>đoạn</a:t>
            </a:r>
            <a:r>
              <a:rPr kumimoji="1" lang="en-US" altLang="zh-CN" sz="4000" b="1" dirty="0">
                <a:ln w="28575">
                  <a:noFill/>
                </a:ln>
                <a:solidFill>
                  <a:srgbClr val="C00000"/>
                </a:solidFill>
                <a:latin typeface="Calibri" panose="020F0502020204030204" pitchFamily="34" charset="0"/>
                <a:ea typeface="Cambria" panose="02040503050406030204" pitchFamily="18" charset="0"/>
                <a:cs typeface="Calibri" panose="020F0502020204030204" pitchFamily="34" charset="0"/>
              </a:rPr>
              <a:t> </a:t>
            </a:r>
            <a:r>
              <a:rPr kumimoji="1" lang="en-US" altLang="zh-CN" sz="4000" b="1" dirty="0" err="1">
                <a:ln w="28575">
                  <a:noFill/>
                </a:ln>
                <a:solidFill>
                  <a:srgbClr val="C00000"/>
                </a:solidFill>
                <a:latin typeface="Calibri" panose="020F0502020204030204" pitchFamily="34" charset="0"/>
                <a:ea typeface="Cambria" panose="02040503050406030204" pitchFamily="18" charset="0"/>
                <a:cs typeface="Calibri" panose="020F0502020204030204" pitchFamily="34" charset="0"/>
              </a:rPr>
              <a:t>thẳng</a:t>
            </a:r>
            <a:r>
              <a:rPr kumimoji="1" lang="en-US" altLang="zh-CN" sz="4000" b="1" dirty="0">
                <a:ln w="28575">
                  <a:noFill/>
                </a:ln>
                <a:solidFill>
                  <a:srgbClr val="C00000"/>
                </a:solidFill>
                <a:latin typeface="Calibri" panose="020F0502020204030204" pitchFamily="34" charset="0"/>
                <a:ea typeface="Cambria" panose="02040503050406030204" pitchFamily="18" charset="0"/>
                <a:cs typeface="Calibri" panose="020F0502020204030204" pitchFamily="34" charset="0"/>
              </a:rPr>
              <a:t> AB </a:t>
            </a:r>
            <a:r>
              <a:rPr kumimoji="1" lang="en-US" altLang="zh-CN" sz="4000" b="1" dirty="0" err="1">
                <a:ln w="28575">
                  <a:noFill/>
                </a:ln>
                <a:solidFill>
                  <a:srgbClr val="C00000"/>
                </a:solidFill>
                <a:latin typeface="Calibri" panose="020F0502020204030204" pitchFamily="34" charset="0"/>
                <a:ea typeface="Cambria" panose="02040503050406030204" pitchFamily="18" charset="0"/>
                <a:cs typeface="Calibri" panose="020F0502020204030204" pitchFamily="34" charset="0"/>
              </a:rPr>
              <a:t>và</a:t>
            </a:r>
            <a:r>
              <a:rPr kumimoji="1" lang="en-US" altLang="zh-CN" sz="4000" b="1" dirty="0">
                <a:ln w="28575">
                  <a:noFill/>
                </a:ln>
                <a:solidFill>
                  <a:srgbClr val="C00000"/>
                </a:solidFill>
                <a:latin typeface="Calibri" panose="020F0502020204030204" pitchFamily="34" charset="0"/>
                <a:ea typeface="Cambria" panose="02040503050406030204" pitchFamily="18" charset="0"/>
                <a:cs typeface="Calibri" panose="020F0502020204030204" pitchFamily="34" charset="0"/>
              </a:rPr>
              <a:t> </a:t>
            </a:r>
            <a:r>
              <a:rPr kumimoji="1" lang="en-US" altLang="zh-CN" sz="4000" b="1" dirty="0" err="1">
                <a:ln w="28575">
                  <a:noFill/>
                </a:ln>
                <a:solidFill>
                  <a:srgbClr val="C00000"/>
                </a:solidFill>
                <a:latin typeface="Calibri" panose="020F0502020204030204" pitchFamily="34" charset="0"/>
                <a:ea typeface="Cambria" panose="02040503050406030204" pitchFamily="18" charset="0"/>
                <a:cs typeface="Calibri" panose="020F0502020204030204" pitchFamily="34" charset="0"/>
              </a:rPr>
              <a:t>đoạn</a:t>
            </a:r>
            <a:r>
              <a:rPr kumimoji="1" lang="en-US" altLang="zh-CN" sz="4000" b="1" dirty="0">
                <a:ln w="28575">
                  <a:noFill/>
                </a:ln>
                <a:solidFill>
                  <a:srgbClr val="C00000"/>
                </a:solidFill>
                <a:latin typeface="Calibri" panose="020F0502020204030204" pitchFamily="34" charset="0"/>
                <a:ea typeface="Cambria" panose="02040503050406030204" pitchFamily="18" charset="0"/>
                <a:cs typeface="Calibri" panose="020F0502020204030204" pitchFamily="34" charset="0"/>
              </a:rPr>
              <a:t> </a:t>
            </a:r>
            <a:r>
              <a:rPr kumimoji="1" lang="en-US" altLang="zh-CN" sz="4000" b="1" dirty="0" err="1">
                <a:ln w="28575">
                  <a:noFill/>
                </a:ln>
                <a:solidFill>
                  <a:srgbClr val="C00000"/>
                </a:solidFill>
                <a:latin typeface="Calibri" panose="020F0502020204030204" pitchFamily="34" charset="0"/>
                <a:ea typeface="Cambria" panose="02040503050406030204" pitchFamily="18" charset="0"/>
                <a:cs typeface="Calibri" panose="020F0502020204030204" pitchFamily="34" charset="0"/>
              </a:rPr>
              <a:t>thẳng</a:t>
            </a:r>
            <a:r>
              <a:rPr kumimoji="1" lang="en-US" altLang="zh-CN" sz="4000" b="1" dirty="0">
                <a:ln w="28575">
                  <a:noFill/>
                </a:ln>
                <a:solidFill>
                  <a:srgbClr val="C00000"/>
                </a:solidFill>
                <a:latin typeface="Calibri" panose="020F0502020204030204" pitchFamily="34" charset="0"/>
                <a:ea typeface="Cambria" panose="02040503050406030204" pitchFamily="18" charset="0"/>
                <a:cs typeface="Calibri" panose="020F0502020204030204" pitchFamily="34" charset="0"/>
              </a:rPr>
              <a:t> BC. Sau </a:t>
            </a:r>
            <a:r>
              <a:rPr kumimoji="1" lang="en-US" altLang="zh-CN" sz="4000" b="1" dirty="0" err="1">
                <a:ln w="28575">
                  <a:noFill/>
                </a:ln>
                <a:solidFill>
                  <a:srgbClr val="C00000"/>
                </a:solidFill>
                <a:latin typeface="Calibri" panose="020F0502020204030204" pitchFamily="34" charset="0"/>
                <a:ea typeface="Cambria" panose="02040503050406030204" pitchFamily="18" charset="0"/>
                <a:cs typeface="Calibri" panose="020F0502020204030204" pitchFamily="34" charset="0"/>
              </a:rPr>
              <a:t>đó</a:t>
            </a:r>
            <a:r>
              <a:rPr kumimoji="1" lang="en-US" altLang="zh-CN" sz="4000" b="1" dirty="0">
                <a:ln w="28575">
                  <a:noFill/>
                </a:ln>
                <a:solidFill>
                  <a:srgbClr val="C00000"/>
                </a:solidFill>
                <a:latin typeface="Calibri" panose="020F0502020204030204" pitchFamily="34" charset="0"/>
                <a:ea typeface="Cambria" panose="02040503050406030204" pitchFamily="18" charset="0"/>
                <a:cs typeface="Calibri" panose="020F0502020204030204" pitchFamily="34" charset="0"/>
              </a:rPr>
              <a:t> </a:t>
            </a:r>
            <a:r>
              <a:rPr kumimoji="1" lang="en-US" altLang="zh-CN" sz="4000" b="1" dirty="0" err="1">
                <a:ln w="28575">
                  <a:noFill/>
                </a:ln>
                <a:solidFill>
                  <a:srgbClr val="C00000"/>
                </a:solidFill>
                <a:latin typeface="Calibri" panose="020F0502020204030204" pitchFamily="34" charset="0"/>
                <a:ea typeface="Cambria" panose="02040503050406030204" pitchFamily="18" charset="0"/>
                <a:cs typeface="Calibri" panose="020F0502020204030204" pitchFamily="34" charset="0"/>
              </a:rPr>
              <a:t>cho</a:t>
            </a:r>
            <a:r>
              <a:rPr kumimoji="1" lang="en-US" altLang="zh-CN" sz="4000" b="1" dirty="0">
                <a:ln w="28575">
                  <a:noFill/>
                </a:ln>
                <a:solidFill>
                  <a:srgbClr val="C00000"/>
                </a:solidFill>
                <a:latin typeface="Calibri" panose="020F0502020204030204" pitchFamily="34" charset="0"/>
                <a:ea typeface="Cambria" panose="02040503050406030204" pitchFamily="18" charset="0"/>
                <a:cs typeface="Calibri" panose="020F0502020204030204" pitchFamily="34" charset="0"/>
              </a:rPr>
              <a:t> </a:t>
            </a:r>
            <a:r>
              <a:rPr kumimoji="1" lang="en-US" altLang="zh-CN" sz="4000" b="1" dirty="0" err="1">
                <a:ln w="28575">
                  <a:noFill/>
                </a:ln>
                <a:solidFill>
                  <a:srgbClr val="C00000"/>
                </a:solidFill>
                <a:latin typeface="Calibri" panose="020F0502020204030204" pitchFamily="34" charset="0"/>
                <a:ea typeface="Cambria" panose="02040503050406030204" pitchFamily="18" charset="0"/>
                <a:cs typeface="Calibri" panose="020F0502020204030204" pitchFamily="34" charset="0"/>
              </a:rPr>
              <a:t>biết</a:t>
            </a:r>
            <a:r>
              <a:rPr kumimoji="1" lang="en-US" altLang="zh-CN" sz="4000" b="1" dirty="0">
                <a:ln w="28575">
                  <a:noFill/>
                </a:ln>
                <a:solidFill>
                  <a:srgbClr val="C00000"/>
                </a:solidFill>
                <a:latin typeface="Calibri" panose="020F0502020204030204" pitchFamily="34" charset="0"/>
                <a:ea typeface="Cambria" panose="02040503050406030204" pitchFamily="18" charset="0"/>
                <a:cs typeface="Calibri" panose="020F0502020204030204" pitchFamily="34" charset="0"/>
              </a:rPr>
              <a:t> </a:t>
            </a:r>
            <a:r>
              <a:rPr kumimoji="1" lang="en-US" altLang="zh-CN" sz="4000" b="1" dirty="0" err="1">
                <a:ln w="28575">
                  <a:noFill/>
                </a:ln>
                <a:solidFill>
                  <a:srgbClr val="C00000"/>
                </a:solidFill>
                <a:latin typeface="Calibri" panose="020F0502020204030204" pitchFamily="34" charset="0"/>
                <a:ea typeface="Cambria" panose="02040503050406030204" pitchFamily="18" charset="0"/>
                <a:cs typeface="Calibri" panose="020F0502020204030204" pitchFamily="34" charset="0"/>
              </a:rPr>
              <a:t>độ</a:t>
            </a:r>
            <a:r>
              <a:rPr kumimoji="1" lang="en-US" altLang="zh-CN" sz="4000" b="1" dirty="0">
                <a:ln w="28575">
                  <a:noFill/>
                </a:ln>
                <a:solidFill>
                  <a:srgbClr val="C00000"/>
                </a:solidFill>
                <a:latin typeface="Calibri" panose="020F0502020204030204" pitchFamily="34" charset="0"/>
                <a:ea typeface="Cambria" panose="02040503050406030204" pitchFamily="18" charset="0"/>
                <a:cs typeface="Calibri" panose="020F0502020204030204" pitchFamily="34" charset="0"/>
              </a:rPr>
              <a:t> </a:t>
            </a:r>
            <a:r>
              <a:rPr kumimoji="1" lang="en-US" altLang="zh-CN" sz="4000" b="1" dirty="0" err="1">
                <a:ln w="28575">
                  <a:noFill/>
                </a:ln>
                <a:solidFill>
                  <a:srgbClr val="C00000"/>
                </a:solidFill>
                <a:latin typeface="Calibri" panose="020F0502020204030204" pitchFamily="34" charset="0"/>
                <a:ea typeface="Cambria" panose="02040503050406030204" pitchFamily="18" charset="0"/>
                <a:cs typeface="Calibri" panose="020F0502020204030204" pitchFamily="34" charset="0"/>
              </a:rPr>
              <a:t>dài</a:t>
            </a:r>
            <a:r>
              <a:rPr kumimoji="1" lang="en-US" altLang="zh-CN" sz="4000" b="1" dirty="0">
                <a:ln w="28575">
                  <a:noFill/>
                </a:ln>
                <a:solidFill>
                  <a:srgbClr val="C00000"/>
                </a:solidFill>
                <a:latin typeface="Calibri" panose="020F0502020204030204" pitchFamily="34" charset="0"/>
                <a:ea typeface="Cambria" panose="02040503050406030204" pitchFamily="18" charset="0"/>
                <a:cs typeface="Calibri" panose="020F0502020204030204" pitchFamily="34" charset="0"/>
              </a:rPr>
              <a:t> </a:t>
            </a:r>
            <a:r>
              <a:rPr kumimoji="1" lang="en-US" altLang="zh-CN" sz="4000" b="1" dirty="0" err="1">
                <a:ln w="28575">
                  <a:noFill/>
                </a:ln>
                <a:solidFill>
                  <a:srgbClr val="C00000"/>
                </a:solidFill>
                <a:latin typeface="Calibri" panose="020F0502020204030204" pitchFamily="34" charset="0"/>
                <a:ea typeface="Cambria" panose="02040503050406030204" pitchFamily="18" charset="0"/>
                <a:cs typeface="Calibri" panose="020F0502020204030204" pitchFamily="34" charset="0"/>
              </a:rPr>
              <a:t>đoạn</a:t>
            </a:r>
            <a:r>
              <a:rPr kumimoji="1" lang="en-US" altLang="zh-CN" sz="4000" b="1" dirty="0">
                <a:ln w="28575">
                  <a:noFill/>
                </a:ln>
                <a:solidFill>
                  <a:srgbClr val="C00000"/>
                </a:solidFill>
                <a:latin typeface="Calibri" panose="020F0502020204030204" pitchFamily="34" charset="0"/>
                <a:ea typeface="Cambria" panose="02040503050406030204" pitchFamily="18" charset="0"/>
                <a:cs typeface="Calibri" panose="020F0502020204030204" pitchFamily="34" charset="0"/>
              </a:rPr>
              <a:t> </a:t>
            </a:r>
            <a:r>
              <a:rPr kumimoji="1" lang="en-US" altLang="zh-CN" sz="4000" b="1" dirty="0" err="1">
                <a:ln w="28575">
                  <a:noFill/>
                </a:ln>
                <a:solidFill>
                  <a:srgbClr val="C00000"/>
                </a:solidFill>
                <a:latin typeface="Calibri" panose="020F0502020204030204" pitchFamily="34" charset="0"/>
                <a:ea typeface="Cambria" panose="02040503050406030204" pitchFamily="18" charset="0"/>
                <a:cs typeface="Calibri" panose="020F0502020204030204" pitchFamily="34" charset="0"/>
              </a:rPr>
              <a:t>thẳng</a:t>
            </a:r>
            <a:r>
              <a:rPr kumimoji="1" lang="en-US" altLang="zh-CN" sz="4000" b="1" dirty="0">
                <a:ln w="28575">
                  <a:noFill/>
                </a:ln>
                <a:solidFill>
                  <a:srgbClr val="C00000"/>
                </a:solidFill>
                <a:latin typeface="Calibri" panose="020F0502020204030204" pitchFamily="34" charset="0"/>
                <a:ea typeface="Cambria" panose="02040503050406030204" pitchFamily="18" charset="0"/>
                <a:cs typeface="Calibri" panose="020F0502020204030204" pitchFamily="34" charset="0"/>
              </a:rPr>
              <a:t> AC </a:t>
            </a:r>
            <a:r>
              <a:rPr kumimoji="1" lang="en-US" altLang="zh-CN" sz="4000" b="1" dirty="0" err="1">
                <a:ln w="28575">
                  <a:noFill/>
                </a:ln>
                <a:solidFill>
                  <a:srgbClr val="C00000"/>
                </a:solidFill>
                <a:latin typeface="Calibri" panose="020F0502020204030204" pitchFamily="34" charset="0"/>
                <a:ea typeface="Cambria" panose="02040503050406030204" pitchFamily="18" charset="0"/>
                <a:cs typeface="Calibri" panose="020F0502020204030204" pitchFamily="34" charset="0"/>
              </a:rPr>
              <a:t>là</a:t>
            </a:r>
            <a:r>
              <a:rPr kumimoji="1" lang="en-US" altLang="zh-CN" sz="4000" b="1" dirty="0">
                <a:ln w="28575">
                  <a:noFill/>
                </a:ln>
                <a:solidFill>
                  <a:srgbClr val="C00000"/>
                </a:solidFill>
                <a:latin typeface="Calibri" panose="020F0502020204030204" pitchFamily="34" charset="0"/>
                <a:ea typeface="Cambria" panose="02040503050406030204" pitchFamily="18" charset="0"/>
                <a:cs typeface="Calibri" panose="020F0502020204030204" pitchFamily="34" charset="0"/>
              </a:rPr>
              <a:t> bao </a:t>
            </a:r>
            <a:r>
              <a:rPr kumimoji="1" lang="en-US" altLang="zh-CN" sz="4000" b="1" dirty="0" err="1">
                <a:ln w="28575">
                  <a:noFill/>
                </a:ln>
                <a:solidFill>
                  <a:srgbClr val="C00000"/>
                </a:solidFill>
                <a:latin typeface="Calibri" panose="020F0502020204030204" pitchFamily="34" charset="0"/>
                <a:ea typeface="Cambria" panose="02040503050406030204" pitchFamily="18" charset="0"/>
                <a:cs typeface="Calibri" panose="020F0502020204030204" pitchFamily="34" charset="0"/>
              </a:rPr>
              <a:t>nhiêu</a:t>
            </a:r>
            <a:r>
              <a:rPr kumimoji="1" lang="en-US" altLang="zh-CN" sz="4000" b="1" dirty="0">
                <a:ln w="28575">
                  <a:noFill/>
                </a:ln>
                <a:solidFill>
                  <a:srgbClr val="C00000"/>
                </a:solidFill>
                <a:latin typeface="Calibri" panose="020F0502020204030204" pitchFamily="34" charset="0"/>
                <a:ea typeface="Cambria" panose="02040503050406030204" pitchFamily="18" charset="0"/>
                <a:cs typeface="Calibri" panose="020F0502020204030204" pitchFamily="34" charset="0"/>
              </a:rPr>
              <a:t> </a:t>
            </a:r>
            <a:r>
              <a:rPr kumimoji="1" lang="en-US" altLang="zh-CN" sz="4000" b="1" dirty="0" err="1">
                <a:ln w="28575">
                  <a:noFill/>
                </a:ln>
                <a:solidFill>
                  <a:srgbClr val="C00000"/>
                </a:solidFill>
                <a:latin typeface="Calibri" panose="020F0502020204030204" pitchFamily="34" charset="0"/>
                <a:ea typeface="Cambria" panose="02040503050406030204" pitchFamily="18" charset="0"/>
                <a:cs typeface="Calibri" panose="020F0502020204030204" pitchFamily="34" charset="0"/>
              </a:rPr>
              <a:t>xăng-ti-mét</a:t>
            </a:r>
            <a:r>
              <a:rPr kumimoji="1" lang="en-US" altLang="zh-CN" sz="4000" b="1" dirty="0">
                <a:ln w="28575">
                  <a:noFill/>
                </a:ln>
                <a:solidFill>
                  <a:srgbClr val="C00000"/>
                </a:solidFill>
                <a:latin typeface="Calibri" panose="020F0502020204030204" pitchFamily="34" charset="0"/>
                <a:ea typeface="Cambria" panose="02040503050406030204" pitchFamily="18" charset="0"/>
                <a:cs typeface="Calibri" panose="020F0502020204030204" pitchFamily="34" charset="0"/>
              </a:rPr>
              <a:t>.</a:t>
            </a:r>
            <a:endParaRPr kumimoji="1" lang="zh-CN" altLang="en-US" sz="4000" b="1" dirty="0">
              <a:ln w="28575">
                <a:noFill/>
              </a:ln>
              <a:solidFill>
                <a:srgbClr val="C00000"/>
              </a:solidFill>
              <a:latin typeface="Calibri" panose="020F0502020204030204" pitchFamily="34" charset="0"/>
              <a:ea typeface="zihun7hao-wennuantongzhiti" pitchFamily="2" charset="-122"/>
              <a:cs typeface="Calibri" panose="020F0502020204030204" pitchFamily="34" charset="0"/>
            </a:endParaRPr>
          </a:p>
        </p:txBody>
      </p:sp>
      <p:grpSp>
        <p:nvGrpSpPr>
          <p:cNvPr id="42" name="Group 41">
            <a:extLst>
              <a:ext uri="{FF2B5EF4-FFF2-40B4-BE49-F238E27FC236}">
                <a16:creationId xmlns:a16="http://schemas.microsoft.com/office/drawing/2014/main" id="{5113A19B-E33B-0541-93CA-1492CCDA1E24}"/>
              </a:ext>
            </a:extLst>
          </p:cNvPr>
          <p:cNvGrpSpPr/>
          <p:nvPr/>
        </p:nvGrpSpPr>
        <p:grpSpPr>
          <a:xfrm>
            <a:off x="1421744" y="4204634"/>
            <a:ext cx="9348510" cy="1347124"/>
            <a:chOff x="1673519" y="3773476"/>
            <a:chExt cx="9348510" cy="1347124"/>
          </a:xfrm>
        </p:grpSpPr>
        <p:cxnSp>
          <p:nvCxnSpPr>
            <p:cNvPr id="11" name="Straight Connector 10"/>
            <p:cNvCxnSpPr>
              <a:cxnSpLocks/>
            </p:cNvCxnSpPr>
            <p:nvPr/>
          </p:nvCxnSpPr>
          <p:spPr>
            <a:xfrm>
              <a:off x="1979607" y="4265909"/>
              <a:ext cx="8916070"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 name="Straight Connector 23"/>
            <p:cNvCxnSpPr>
              <a:cxnSpLocks/>
            </p:cNvCxnSpPr>
            <p:nvPr/>
          </p:nvCxnSpPr>
          <p:spPr>
            <a:xfrm>
              <a:off x="7363389" y="4158196"/>
              <a:ext cx="0" cy="192963"/>
            </a:xfrm>
            <a:prstGeom prst="line">
              <a:avLst/>
            </a:prstGeom>
            <a:ln w="19050">
              <a:solidFill>
                <a:schemeClr val="tx1"/>
              </a:solidFill>
              <a:prstDash val="solid"/>
            </a:ln>
          </p:spPr>
          <p:style>
            <a:lnRef idx="1">
              <a:schemeClr val="accent1"/>
            </a:lnRef>
            <a:fillRef idx="0">
              <a:schemeClr val="accent1"/>
            </a:fillRef>
            <a:effectRef idx="0">
              <a:schemeClr val="accent1"/>
            </a:effectRef>
            <a:fontRef idx="minor">
              <a:schemeClr val="tx1"/>
            </a:fontRef>
          </p:style>
        </p:cxnSp>
        <p:sp>
          <p:nvSpPr>
            <p:cNvPr id="19" name="Arc 18"/>
            <p:cNvSpPr/>
            <p:nvPr/>
          </p:nvSpPr>
          <p:spPr>
            <a:xfrm rot="16200000">
              <a:off x="6052921" y="-299837"/>
              <a:ext cx="769442" cy="8916067"/>
            </a:xfrm>
            <a:prstGeom prst="arc">
              <a:avLst>
                <a:gd name="adj1" fmla="val 16200000"/>
                <a:gd name="adj2" fmla="val 5423919"/>
              </a:avLst>
            </a:prstGeom>
            <a:ln w="19050">
              <a:solidFill>
                <a:schemeClr val="tx1"/>
              </a:solidFill>
              <a:prstDash val="lg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28" name="Arc 27"/>
            <p:cNvSpPr/>
            <p:nvPr/>
          </p:nvSpPr>
          <p:spPr>
            <a:xfrm rot="5400000" flipV="1">
              <a:off x="4419739" y="1568615"/>
              <a:ext cx="554020" cy="5394588"/>
            </a:xfrm>
            <a:prstGeom prst="arc">
              <a:avLst>
                <a:gd name="adj1" fmla="val 16200000"/>
                <a:gd name="adj2" fmla="val 5391616"/>
              </a:avLst>
            </a:prstGeom>
            <a:ln w="19050">
              <a:solidFill>
                <a:schemeClr val="tx1"/>
              </a:solidFill>
              <a:prstDash val="lg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5" name="TextBox 14">
              <a:extLst>
                <a:ext uri="{FF2B5EF4-FFF2-40B4-BE49-F238E27FC236}">
                  <a16:creationId xmlns:a16="http://schemas.microsoft.com/office/drawing/2014/main" id="{4277A5F6-2558-9A4B-8893-758D61559954}"/>
                </a:ext>
              </a:extLst>
            </p:cNvPr>
            <p:cNvSpPr txBox="1"/>
            <p:nvPr/>
          </p:nvSpPr>
          <p:spPr>
            <a:xfrm>
              <a:off x="1673519" y="4327494"/>
              <a:ext cx="615603" cy="769441"/>
            </a:xfrm>
            <a:prstGeom prst="rect">
              <a:avLst/>
            </a:prstGeom>
            <a:noFill/>
          </p:spPr>
          <p:txBody>
            <a:bodyPr wrap="square" rtlCol="0">
              <a:spAutoFit/>
            </a:bodyPr>
            <a:lstStyle/>
            <a:p>
              <a:r>
                <a:rPr lang="en-VN" sz="4400" b="1" dirty="0">
                  <a:latin typeface="Cambria" panose="02040503050406030204" pitchFamily="18" charset="0"/>
                </a:rPr>
                <a:t>A</a:t>
              </a:r>
            </a:p>
          </p:txBody>
        </p:sp>
        <p:sp>
          <p:nvSpPr>
            <p:cNvPr id="32" name="TextBox 31">
              <a:extLst>
                <a:ext uri="{FF2B5EF4-FFF2-40B4-BE49-F238E27FC236}">
                  <a16:creationId xmlns:a16="http://schemas.microsoft.com/office/drawing/2014/main" id="{B935E714-9F18-D842-8D26-69CC93B78E2E}"/>
                </a:ext>
              </a:extLst>
            </p:cNvPr>
            <p:cNvSpPr txBox="1"/>
            <p:nvPr/>
          </p:nvSpPr>
          <p:spPr>
            <a:xfrm>
              <a:off x="7123871" y="4327493"/>
              <a:ext cx="615603" cy="769441"/>
            </a:xfrm>
            <a:prstGeom prst="rect">
              <a:avLst/>
            </a:prstGeom>
            <a:noFill/>
          </p:spPr>
          <p:txBody>
            <a:bodyPr wrap="square" rtlCol="0">
              <a:spAutoFit/>
            </a:bodyPr>
            <a:lstStyle/>
            <a:p>
              <a:r>
                <a:rPr lang="en-VN" sz="4400" b="1" dirty="0">
                  <a:latin typeface="Cambria" panose="02040503050406030204" pitchFamily="18" charset="0"/>
                </a:rPr>
                <a:t>B</a:t>
              </a:r>
            </a:p>
          </p:txBody>
        </p:sp>
        <p:sp>
          <p:nvSpPr>
            <p:cNvPr id="34" name="TextBox 33">
              <a:extLst>
                <a:ext uri="{FF2B5EF4-FFF2-40B4-BE49-F238E27FC236}">
                  <a16:creationId xmlns:a16="http://schemas.microsoft.com/office/drawing/2014/main" id="{FA090C64-A35A-564A-8D10-30EAA431E918}"/>
                </a:ext>
              </a:extLst>
            </p:cNvPr>
            <p:cNvSpPr txBox="1"/>
            <p:nvPr/>
          </p:nvSpPr>
          <p:spPr>
            <a:xfrm>
              <a:off x="10406426" y="4351159"/>
              <a:ext cx="615603" cy="769441"/>
            </a:xfrm>
            <a:prstGeom prst="rect">
              <a:avLst/>
            </a:prstGeom>
            <a:noFill/>
          </p:spPr>
          <p:txBody>
            <a:bodyPr wrap="square" rtlCol="0">
              <a:spAutoFit/>
            </a:bodyPr>
            <a:lstStyle/>
            <a:p>
              <a:r>
                <a:rPr lang="en-VN" sz="4400" b="1" dirty="0">
                  <a:latin typeface="Cambria" panose="02040503050406030204" pitchFamily="18" charset="0"/>
                </a:rPr>
                <a:t>C</a:t>
              </a:r>
            </a:p>
          </p:txBody>
        </p:sp>
        <p:sp>
          <p:nvSpPr>
            <p:cNvPr id="37" name="Arc 36">
              <a:extLst>
                <a:ext uri="{FF2B5EF4-FFF2-40B4-BE49-F238E27FC236}">
                  <a16:creationId xmlns:a16="http://schemas.microsoft.com/office/drawing/2014/main" id="{82DAEA59-0F3F-EE4C-9C7E-46C0CD8CF0A7}"/>
                </a:ext>
              </a:extLst>
            </p:cNvPr>
            <p:cNvSpPr/>
            <p:nvPr/>
          </p:nvSpPr>
          <p:spPr>
            <a:xfrm rot="5400000" flipV="1">
              <a:off x="8877772" y="2555540"/>
              <a:ext cx="554022" cy="3481785"/>
            </a:xfrm>
            <a:prstGeom prst="arc">
              <a:avLst>
                <a:gd name="adj1" fmla="val 16200000"/>
                <a:gd name="adj2" fmla="val 5407960"/>
              </a:avLst>
            </a:prstGeom>
            <a:ln w="19050">
              <a:solidFill>
                <a:schemeClr val="tx1"/>
              </a:solidFill>
              <a:prstDash val="lg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grpSp>
      <p:sp>
        <p:nvSpPr>
          <p:cNvPr id="20" name="TextBox 19">
            <a:extLst>
              <a:ext uri="{FF2B5EF4-FFF2-40B4-BE49-F238E27FC236}">
                <a16:creationId xmlns:a16="http://schemas.microsoft.com/office/drawing/2014/main" id="{580360CF-EA15-7A44-AEDD-0A68DB2F60A5}"/>
              </a:ext>
            </a:extLst>
          </p:cNvPr>
          <p:cNvSpPr txBox="1"/>
          <p:nvPr/>
        </p:nvSpPr>
        <p:spPr>
          <a:xfrm>
            <a:off x="3627443" y="5112314"/>
            <a:ext cx="1606505" cy="646331"/>
          </a:xfrm>
          <a:prstGeom prst="rect">
            <a:avLst/>
          </a:prstGeom>
          <a:noFill/>
        </p:spPr>
        <p:txBody>
          <a:bodyPr wrap="square" rtlCol="0">
            <a:spAutoFit/>
          </a:bodyPr>
          <a:lstStyle/>
          <a:p>
            <a:r>
              <a:rPr lang="en-VN" sz="3600" b="1" dirty="0">
                <a:solidFill>
                  <a:srgbClr val="FF0000"/>
                </a:solidFill>
                <a:latin typeface="Cambria" panose="02040503050406030204" pitchFamily="18" charset="0"/>
              </a:rPr>
              <a:t> 8 cm</a:t>
            </a:r>
          </a:p>
        </p:txBody>
      </p:sp>
      <p:sp>
        <p:nvSpPr>
          <p:cNvPr id="21" name="TextBox 20">
            <a:extLst>
              <a:ext uri="{FF2B5EF4-FFF2-40B4-BE49-F238E27FC236}">
                <a16:creationId xmlns:a16="http://schemas.microsoft.com/office/drawing/2014/main" id="{E36F979B-60F5-4544-B70A-7EF31F2A2718}"/>
              </a:ext>
            </a:extLst>
          </p:cNvPr>
          <p:cNvSpPr txBox="1"/>
          <p:nvPr/>
        </p:nvSpPr>
        <p:spPr>
          <a:xfrm>
            <a:off x="8322723" y="5112315"/>
            <a:ext cx="1606505" cy="646331"/>
          </a:xfrm>
          <a:prstGeom prst="rect">
            <a:avLst/>
          </a:prstGeom>
          <a:noFill/>
        </p:spPr>
        <p:txBody>
          <a:bodyPr wrap="square" rtlCol="0">
            <a:spAutoFit/>
          </a:bodyPr>
          <a:lstStyle/>
          <a:p>
            <a:r>
              <a:rPr lang="en-VN" sz="3600" b="1" dirty="0">
                <a:solidFill>
                  <a:srgbClr val="FF0000"/>
                </a:solidFill>
                <a:latin typeface="Cambria" panose="02040503050406030204" pitchFamily="18" charset="0"/>
              </a:rPr>
              <a:t> 5 cm</a:t>
            </a:r>
          </a:p>
        </p:txBody>
      </p:sp>
      <p:sp>
        <p:nvSpPr>
          <p:cNvPr id="22" name="TextBox 21">
            <a:extLst>
              <a:ext uri="{FF2B5EF4-FFF2-40B4-BE49-F238E27FC236}">
                <a16:creationId xmlns:a16="http://schemas.microsoft.com/office/drawing/2014/main" id="{476D8DB9-208C-E346-9AAD-DAE573D3A090}"/>
              </a:ext>
            </a:extLst>
          </p:cNvPr>
          <p:cNvSpPr txBox="1"/>
          <p:nvPr/>
        </p:nvSpPr>
        <p:spPr>
          <a:xfrm>
            <a:off x="4328721" y="3456590"/>
            <a:ext cx="4596668" cy="646331"/>
          </a:xfrm>
          <a:prstGeom prst="rect">
            <a:avLst/>
          </a:prstGeom>
          <a:noFill/>
        </p:spPr>
        <p:txBody>
          <a:bodyPr wrap="square" rtlCol="0">
            <a:spAutoFit/>
          </a:bodyPr>
          <a:lstStyle/>
          <a:p>
            <a:pPr algn="ctr"/>
            <a:r>
              <a:rPr lang="en-VN" sz="3600" b="1" dirty="0">
                <a:latin typeface="Cambria" panose="02040503050406030204" pitchFamily="18" charset="0"/>
              </a:rPr>
              <a:t>AC = 8 + 5 = </a:t>
            </a:r>
            <a:r>
              <a:rPr lang="en-VN" sz="3600" b="1" dirty="0">
                <a:solidFill>
                  <a:srgbClr val="FF0000"/>
                </a:solidFill>
                <a:latin typeface="Cambria" panose="02040503050406030204" pitchFamily="18" charset="0"/>
              </a:rPr>
              <a:t>13(cm)</a:t>
            </a:r>
          </a:p>
        </p:txBody>
      </p:sp>
    </p:spTree>
    <p:extLst>
      <p:ext uri="{BB962C8B-B14F-4D97-AF65-F5344CB8AC3E}">
        <p14:creationId xmlns:p14="http://schemas.microsoft.com/office/powerpoint/2010/main" val="3337600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0"/>
                                        </p:tgtEl>
                                        <p:attrNameLst>
                                          <p:attrName>style.visibility</p:attrName>
                                        </p:attrNameLst>
                                      </p:cBhvr>
                                      <p:to>
                                        <p:strVal val="visible"/>
                                      </p:to>
                                    </p:set>
                                    <p:anim calcmode="lin" valueType="num">
                                      <p:cBhvr additive="base">
                                        <p:cTn id="7" dur="500" fill="hold"/>
                                        <p:tgtEl>
                                          <p:spTgt spid="20"/>
                                        </p:tgtEl>
                                        <p:attrNameLst>
                                          <p:attrName>ppt_x</p:attrName>
                                        </p:attrNameLst>
                                      </p:cBhvr>
                                      <p:tavLst>
                                        <p:tav tm="0">
                                          <p:val>
                                            <p:strVal val="#ppt_x"/>
                                          </p:val>
                                        </p:tav>
                                        <p:tav tm="100000">
                                          <p:val>
                                            <p:strVal val="#ppt_x"/>
                                          </p:val>
                                        </p:tav>
                                      </p:tavLst>
                                    </p:anim>
                                    <p:anim calcmode="lin" valueType="num">
                                      <p:cBhvr additive="base">
                                        <p:cTn id="8" dur="500" fill="hold"/>
                                        <p:tgtEl>
                                          <p:spTgt spid="20"/>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1"/>
                                        </p:tgtEl>
                                        <p:attrNameLst>
                                          <p:attrName>style.visibility</p:attrName>
                                        </p:attrNameLst>
                                      </p:cBhvr>
                                      <p:to>
                                        <p:strVal val="visible"/>
                                      </p:to>
                                    </p:set>
                                    <p:anim calcmode="lin" valueType="num">
                                      <p:cBhvr additive="base">
                                        <p:cTn id="13" dur="500" fill="hold"/>
                                        <p:tgtEl>
                                          <p:spTgt spid="21"/>
                                        </p:tgtEl>
                                        <p:attrNameLst>
                                          <p:attrName>ppt_x</p:attrName>
                                        </p:attrNameLst>
                                      </p:cBhvr>
                                      <p:tavLst>
                                        <p:tav tm="0">
                                          <p:val>
                                            <p:strVal val="#ppt_x"/>
                                          </p:val>
                                        </p:tav>
                                        <p:tav tm="100000">
                                          <p:val>
                                            <p:strVal val="#ppt_x"/>
                                          </p:val>
                                        </p:tav>
                                      </p:tavLst>
                                    </p:anim>
                                    <p:anim calcmode="lin" valueType="num">
                                      <p:cBhvr additive="base">
                                        <p:cTn id="14" dur="500" fill="hold"/>
                                        <p:tgtEl>
                                          <p:spTgt spid="21"/>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3" presetClass="entr" presetSubtype="16" fill="hold" grpId="0" nodeType="clickEffect">
                                  <p:stCondLst>
                                    <p:cond delay="0"/>
                                  </p:stCondLst>
                                  <p:childTnLst>
                                    <p:set>
                                      <p:cBhvr>
                                        <p:cTn id="18" dur="1" fill="hold">
                                          <p:stCondLst>
                                            <p:cond delay="0"/>
                                          </p:stCondLst>
                                        </p:cTn>
                                        <p:tgtEl>
                                          <p:spTgt spid="22"/>
                                        </p:tgtEl>
                                        <p:attrNameLst>
                                          <p:attrName>style.visibility</p:attrName>
                                        </p:attrNameLst>
                                      </p:cBhvr>
                                      <p:to>
                                        <p:strVal val="visible"/>
                                      </p:to>
                                    </p:set>
                                    <p:anim calcmode="lin" valueType="num">
                                      <p:cBhvr>
                                        <p:cTn id="19" dur="500" fill="hold"/>
                                        <p:tgtEl>
                                          <p:spTgt spid="22"/>
                                        </p:tgtEl>
                                        <p:attrNameLst>
                                          <p:attrName>ppt_w</p:attrName>
                                        </p:attrNameLst>
                                      </p:cBhvr>
                                      <p:tavLst>
                                        <p:tav tm="0">
                                          <p:val>
                                            <p:fltVal val="0"/>
                                          </p:val>
                                        </p:tav>
                                        <p:tav tm="100000">
                                          <p:val>
                                            <p:strVal val="#ppt_w"/>
                                          </p:val>
                                        </p:tav>
                                      </p:tavLst>
                                    </p:anim>
                                    <p:anim calcmode="lin" valueType="num">
                                      <p:cBhvr>
                                        <p:cTn id="20" dur="500" fill="hold"/>
                                        <p:tgtEl>
                                          <p:spTgt spid="22"/>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 grpId="0"/>
      <p:bldP spid="21" grpId="0"/>
      <p:bldP spid="22"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 101">
            <a:extLst>
              <a:ext uri="{FF2B5EF4-FFF2-40B4-BE49-F238E27FC236}">
                <a16:creationId xmlns:a16="http://schemas.microsoft.com/office/drawing/2014/main" id="{824580FE-5A13-9A4F-9F64-99328C4DCC83}"/>
              </a:ext>
            </a:extLst>
          </p:cNvPr>
          <p:cNvPicPr>
            <a:picLocks noChangeAspect="1"/>
          </p:cNvPicPr>
          <p:nvPr/>
        </p:nvPicPr>
        <p:blipFill>
          <a:blip r:embed="rId2"/>
          <a:srcRect/>
          <a:stretch>
            <a:fillRect/>
          </a:stretch>
        </p:blipFill>
        <p:spPr>
          <a:xfrm>
            <a:off x="0" y="0"/>
            <a:ext cx="12192002" cy="6858001"/>
          </a:xfrm>
          <a:prstGeom prst="rect">
            <a:avLst/>
          </a:prstGeom>
        </p:spPr>
      </p:pic>
      <p:sp>
        <p:nvSpPr>
          <p:cNvPr id="3" name="矩形 2">
            <a:extLst>
              <a:ext uri="{FF2B5EF4-FFF2-40B4-BE49-F238E27FC236}">
                <a16:creationId xmlns:a16="http://schemas.microsoft.com/office/drawing/2014/main" id="{74E66163-77AA-1040-974A-9A710A6F9934}"/>
              </a:ext>
            </a:extLst>
          </p:cNvPr>
          <p:cNvSpPr/>
          <p:nvPr/>
        </p:nvSpPr>
        <p:spPr>
          <a:xfrm>
            <a:off x="516732" y="469294"/>
            <a:ext cx="11158537" cy="5919412"/>
          </a:xfrm>
          <a:prstGeom prst="rect">
            <a:avLst/>
          </a:prstGeom>
          <a:noFill/>
          <a:ln w="63500">
            <a:solidFill>
              <a:schemeClr val="tx1">
                <a:lumMod val="85000"/>
                <a:lumOff val="15000"/>
              </a:schemeClr>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dirty="0"/>
          </a:p>
        </p:txBody>
      </p:sp>
      <p:sp>
        <p:nvSpPr>
          <p:cNvPr id="5" name="椭圆 4">
            <a:extLst>
              <a:ext uri="{FF2B5EF4-FFF2-40B4-BE49-F238E27FC236}">
                <a16:creationId xmlns:a16="http://schemas.microsoft.com/office/drawing/2014/main" id="{926990B4-7171-2644-B9F3-D8DCE0E5D03E}"/>
              </a:ext>
            </a:extLst>
          </p:cNvPr>
          <p:cNvSpPr/>
          <p:nvPr/>
        </p:nvSpPr>
        <p:spPr>
          <a:xfrm>
            <a:off x="-224147" y="-171430"/>
            <a:ext cx="703249" cy="703249"/>
          </a:xfrm>
          <a:prstGeom prst="ellipse">
            <a:avLst/>
          </a:prstGeom>
          <a:solidFill>
            <a:srgbClr val="FFE799"/>
          </a:solidFill>
          <a:ln w="63500">
            <a:solidFill>
              <a:schemeClr val="tx1">
                <a:lumMod val="85000"/>
                <a:lumOff val="1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pic>
        <p:nvPicPr>
          <p:cNvPr id="6" name="image 102">
            <a:extLst>
              <a:ext uri="{FF2B5EF4-FFF2-40B4-BE49-F238E27FC236}">
                <a16:creationId xmlns:a16="http://schemas.microsoft.com/office/drawing/2014/main" id="{6378D6D9-5213-684E-8EEC-EF86981BE8B2}"/>
              </a:ext>
            </a:extLst>
          </p:cNvPr>
          <p:cNvPicPr>
            <a:picLocks noChangeAspect="1"/>
          </p:cNvPicPr>
          <p:nvPr/>
        </p:nvPicPr>
        <p:blipFill>
          <a:blip r:embed="rId3"/>
          <a:srcRect/>
          <a:stretch>
            <a:fillRect/>
          </a:stretch>
        </p:blipFill>
        <p:spPr>
          <a:xfrm>
            <a:off x="11077121" y="-349025"/>
            <a:ext cx="933436" cy="698048"/>
          </a:xfrm>
          <a:prstGeom prst="rect">
            <a:avLst/>
          </a:prstGeom>
        </p:spPr>
      </p:pic>
      <p:sp>
        <p:nvSpPr>
          <p:cNvPr id="8" name="椭圆 7">
            <a:extLst>
              <a:ext uri="{FF2B5EF4-FFF2-40B4-BE49-F238E27FC236}">
                <a16:creationId xmlns:a16="http://schemas.microsoft.com/office/drawing/2014/main" id="{7030F588-E377-9C45-A230-49F482183897}"/>
              </a:ext>
            </a:extLst>
          </p:cNvPr>
          <p:cNvSpPr/>
          <p:nvPr/>
        </p:nvSpPr>
        <p:spPr>
          <a:xfrm>
            <a:off x="11764215" y="6442391"/>
            <a:ext cx="302177" cy="302177"/>
          </a:xfrm>
          <a:prstGeom prst="ellipse">
            <a:avLst/>
          </a:prstGeom>
          <a:solidFill>
            <a:schemeClr val="accent6">
              <a:lumMod val="60000"/>
              <a:lumOff val="40000"/>
            </a:schemeClr>
          </a:solidFill>
          <a:ln w="63500">
            <a:solidFill>
              <a:schemeClr val="tx1">
                <a:lumMod val="85000"/>
                <a:lumOff val="1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sp>
        <p:nvSpPr>
          <p:cNvPr id="10" name="椭圆 9">
            <a:extLst>
              <a:ext uri="{FF2B5EF4-FFF2-40B4-BE49-F238E27FC236}">
                <a16:creationId xmlns:a16="http://schemas.microsoft.com/office/drawing/2014/main" id="{0BD46786-8FB9-184C-BF1C-AFAC123A2BA2}"/>
              </a:ext>
            </a:extLst>
          </p:cNvPr>
          <p:cNvSpPr/>
          <p:nvPr/>
        </p:nvSpPr>
        <p:spPr>
          <a:xfrm>
            <a:off x="10478501" y="-122394"/>
            <a:ext cx="417175" cy="417175"/>
          </a:xfrm>
          <a:prstGeom prst="ellipse">
            <a:avLst/>
          </a:prstGeom>
          <a:solidFill>
            <a:srgbClr val="FCA1B7"/>
          </a:solidFill>
          <a:ln w="63500">
            <a:solidFill>
              <a:schemeClr val="tx1">
                <a:lumMod val="85000"/>
                <a:lumOff val="1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sp>
        <p:nvSpPr>
          <p:cNvPr id="35" name="文本框 19">
            <a:extLst>
              <a:ext uri="{FF2B5EF4-FFF2-40B4-BE49-F238E27FC236}">
                <a16:creationId xmlns:a16="http://schemas.microsoft.com/office/drawing/2014/main" id="{20B5F700-1D9A-B242-A637-49FDCD54485B}"/>
              </a:ext>
            </a:extLst>
          </p:cNvPr>
          <p:cNvSpPr txBox="1"/>
          <p:nvPr/>
        </p:nvSpPr>
        <p:spPr>
          <a:xfrm>
            <a:off x="674319" y="637868"/>
            <a:ext cx="1949573" cy="769441"/>
          </a:xfrm>
          <a:prstGeom prst="rect">
            <a:avLst/>
          </a:prstGeom>
          <a:noFill/>
        </p:spPr>
        <p:txBody>
          <a:bodyPr wrap="none" rtlCol="0">
            <a:spAutoFit/>
          </a:bodyPr>
          <a:lstStyle/>
          <a:p>
            <a:r>
              <a:rPr kumimoji="1" lang="en-US" altLang="zh-CN" sz="4400" dirty="0">
                <a:ln w="28575">
                  <a:solidFill>
                    <a:sysClr val="windowText" lastClr="000000"/>
                  </a:solidFill>
                </a:ln>
                <a:solidFill>
                  <a:srgbClr val="FCA1B7"/>
                </a:solidFill>
                <a:latin typeface="#9Slide07 IcielKoni" pitchFamily="2" charset="0"/>
                <a:ea typeface="zihun7hao-wennuantongzhiti" pitchFamily="2" charset="-122"/>
              </a:rPr>
              <a:t>BÀI 2 -</a:t>
            </a:r>
            <a:endParaRPr kumimoji="1" lang="zh-CN" altLang="en-US" sz="4400" dirty="0">
              <a:ln w="28575">
                <a:solidFill>
                  <a:sysClr val="windowText" lastClr="000000"/>
                </a:solidFill>
              </a:ln>
              <a:solidFill>
                <a:srgbClr val="FCA1B7"/>
              </a:solidFill>
              <a:latin typeface="#9Slide07 IcielKoni" pitchFamily="2" charset="0"/>
              <a:ea typeface="zihun7hao-wennuantongzhiti" pitchFamily="2" charset="-122"/>
            </a:endParaRPr>
          </a:p>
        </p:txBody>
      </p:sp>
      <p:sp>
        <p:nvSpPr>
          <p:cNvPr id="36" name="文本框 19">
            <a:extLst>
              <a:ext uri="{FF2B5EF4-FFF2-40B4-BE49-F238E27FC236}">
                <a16:creationId xmlns:a16="http://schemas.microsoft.com/office/drawing/2014/main" id="{20B5F700-1D9A-B242-A637-49FDCD54485B}"/>
              </a:ext>
            </a:extLst>
          </p:cNvPr>
          <p:cNvSpPr txBox="1"/>
          <p:nvPr/>
        </p:nvSpPr>
        <p:spPr>
          <a:xfrm>
            <a:off x="2602341" y="637868"/>
            <a:ext cx="8637159" cy="1446550"/>
          </a:xfrm>
          <a:prstGeom prst="rect">
            <a:avLst/>
          </a:prstGeom>
          <a:noFill/>
        </p:spPr>
        <p:txBody>
          <a:bodyPr wrap="square" rtlCol="0">
            <a:spAutoFit/>
          </a:bodyPr>
          <a:lstStyle/>
          <a:p>
            <a:r>
              <a:rPr kumimoji="1" lang="en-US" altLang="zh-CN" sz="4400" dirty="0" err="1">
                <a:ln w="28575">
                  <a:solidFill>
                    <a:sysClr val="windowText" lastClr="000000"/>
                  </a:solidFill>
                </a:ln>
                <a:solidFill>
                  <a:schemeClr val="accent2">
                    <a:lumMod val="60000"/>
                    <a:lumOff val="40000"/>
                  </a:schemeClr>
                </a:solidFill>
                <a:latin typeface="#9Slide07 IcielKoni" pitchFamily="2" charset="0"/>
                <a:ea typeface="zihun7hao-wennuantongzhiti" pitchFamily="2" charset="-122"/>
              </a:rPr>
              <a:t>Tính</a:t>
            </a:r>
            <a:r>
              <a:rPr kumimoji="1" lang="en-US" altLang="zh-CN" sz="4400" dirty="0">
                <a:ln w="28575">
                  <a:solidFill>
                    <a:sysClr val="windowText" lastClr="000000"/>
                  </a:solidFill>
                </a:ln>
                <a:solidFill>
                  <a:schemeClr val="accent2">
                    <a:lumMod val="60000"/>
                    <a:lumOff val="40000"/>
                  </a:schemeClr>
                </a:solidFill>
                <a:latin typeface="#9Slide07 IcielKoni" pitchFamily="2" charset="0"/>
                <a:ea typeface="zihun7hao-wennuantongzhiti" pitchFamily="2" charset="-122"/>
              </a:rPr>
              <a:t> </a:t>
            </a:r>
            <a:r>
              <a:rPr kumimoji="1" lang="en-US" altLang="zh-CN" sz="4400" dirty="0" err="1">
                <a:ln w="28575">
                  <a:solidFill>
                    <a:sysClr val="windowText" lastClr="000000"/>
                  </a:solidFill>
                </a:ln>
                <a:solidFill>
                  <a:schemeClr val="accent2">
                    <a:lumMod val="60000"/>
                    <a:lumOff val="40000"/>
                  </a:schemeClr>
                </a:solidFill>
                <a:latin typeface="#9Slide07 IcielKoni" pitchFamily="2" charset="0"/>
                <a:ea typeface="zihun7hao-wennuantongzhiti" pitchFamily="2" charset="-122"/>
              </a:rPr>
              <a:t>độ</a:t>
            </a:r>
            <a:r>
              <a:rPr kumimoji="1" lang="en-US" altLang="zh-CN" sz="4400" dirty="0">
                <a:ln w="28575">
                  <a:solidFill>
                    <a:sysClr val="windowText" lastClr="000000"/>
                  </a:solidFill>
                </a:ln>
                <a:solidFill>
                  <a:schemeClr val="accent2">
                    <a:lumMod val="60000"/>
                    <a:lumOff val="40000"/>
                  </a:schemeClr>
                </a:solidFill>
                <a:latin typeface="#9Slide07 IcielKoni" pitchFamily="2" charset="0"/>
                <a:ea typeface="zihun7hao-wennuantongzhiti" pitchFamily="2" charset="-122"/>
              </a:rPr>
              <a:t> </a:t>
            </a:r>
            <a:r>
              <a:rPr kumimoji="1" lang="en-US" altLang="zh-CN" sz="4400" dirty="0" err="1">
                <a:ln w="28575">
                  <a:solidFill>
                    <a:sysClr val="windowText" lastClr="000000"/>
                  </a:solidFill>
                </a:ln>
                <a:solidFill>
                  <a:schemeClr val="accent2">
                    <a:lumMod val="60000"/>
                    <a:lumOff val="40000"/>
                  </a:schemeClr>
                </a:solidFill>
                <a:latin typeface="#9Slide07 IcielKoni" pitchFamily="2" charset="0"/>
                <a:ea typeface="zihun7hao-wennuantongzhiti" pitchFamily="2" charset="-122"/>
              </a:rPr>
              <a:t>dài</a:t>
            </a:r>
            <a:r>
              <a:rPr kumimoji="1" lang="en-US" altLang="zh-CN" sz="4400" dirty="0">
                <a:ln w="28575">
                  <a:solidFill>
                    <a:sysClr val="windowText" lastClr="000000"/>
                  </a:solidFill>
                </a:ln>
                <a:solidFill>
                  <a:schemeClr val="accent2">
                    <a:lumMod val="60000"/>
                    <a:lumOff val="40000"/>
                  </a:schemeClr>
                </a:solidFill>
                <a:latin typeface="#9Slide07 IcielKoni" pitchFamily="2" charset="0"/>
                <a:ea typeface="zihun7hao-wennuantongzhiti" pitchFamily="2" charset="-122"/>
              </a:rPr>
              <a:t> </a:t>
            </a:r>
            <a:r>
              <a:rPr kumimoji="1" lang="en-US" altLang="zh-CN" sz="4400" dirty="0" err="1">
                <a:ln w="28575">
                  <a:solidFill>
                    <a:sysClr val="windowText" lastClr="000000"/>
                  </a:solidFill>
                </a:ln>
                <a:solidFill>
                  <a:schemeClr val="accent2">
                    <a:lumMod val="60000"/>
                    <a:lumOff val="40000"/>
                  </a:schemeClr>
                </a:solidFill>
                <a:latin typeface="#9Slide07 IcielKoni" pitchFamily="2" charset="0"/>
                <a:ea typeface="zihun7hao-wennuantongzhiti" pitchFamily="2" charset="-122"/>
              </a:rPr>
              <a:t>các</a:t>
            </a:r>
            <a:r>
              <a:rPr kumimoji="1" lang="en-US" altLang="zh-CN" sz="4400" dirty="0">
                <a:ln w="28575">
                  <a:solidFill>
                    <a:sysClr val="windowText" lastClr="000000"/>
                  </a:solidFill>
                </a:ln>
                <a:solidFill>
                  <a:schemeClr val="accent2">
                    <a:lumMod val="60000"/>
                    <a:lumOff val="40000"/>
                  </a:schemeClr>
                </a:solidFill>
                <a:latin typeface="#9Slide07 IcielKoni" pitchFamily="2" charset="0"/>
                <a:ea typeface="zihun7hao-wennuantongzhiti" pitchFamily="2" charset="-122"/>
              </a:rPr>
              <a:t> </a:t>
            </a:r>
            <a:r>
              <a:rPr kumimoji="1" lang="en-US" altLang="zh-CN" sz="4400" dirty="0" err="1">
                <a:ln w="28575">
                  <a:solidFill>
                    <a:sysClr val="windowText" lastClr="000000"/>
                  </a:solidFill>
                </a:ln>
                <a:solidFill>
                  <a:schemeClr val="accent2">
                    <a:lumMod val="60000"/>
                    <a:lumOff val="40000"/>
                  </a:schemeClr>
                </a:solidFill>
                <a:latin typeface="#9Slide07 IcielKoni" pitchFamily="2" charset="0"/>
                <a:ea typeface="zihun7hao-wennuantongzhiti" pitchFamily="2" charset="-122"/>
              </a:rPr>
              <a:t>đường</a:t>
            </a:r>
            <a:r>
              <a:rPr kumimoji="1" lang="en-US" altLang="zh-CN" sz="4400" dirty="0">
                <a:ln w="28575">
                  <a:solidFill>
                    <a:sysClr val="windowText" lastClr="000000"/>
                  </a:solidFill>
                </a:ln>
                <a:solidFill>
                  <a:schemeClr val="accent2">
                    <a:lumMod val="60000"/>
                    <a:lumOff val="40000"/>
                  </a:schemeClr>
                </a:solidFill>
                <a:latin typeface="#9Slide07 IcielKoni" pitchFamily="2" charset="0"/>
                <a:ea typeface="zihun7hao-wennuantongzhiti" pitchFamily="2" charset="-122"/>
              </a:rPr>
              <a:t> </a:t>
            </a:r>
            <a:r>
              <a:rPr kumimoji="1" lang="en-US" altLang="zh-CN" sz="4400" dirty="0" err="1">
                <a:ln w="28575">
                  <a:solidFill>
                    <a:sysClr val="windowText" lastClr="000000"/>
                  </a:solidFill>
                </a:ln>
                <a:solidFill>
                  <a:schemeClr val="accent2">
                    <a:lumMod val="60000"/>
                    <a:lumOff val="40000"/>
                  </a:schemeClr>
                </a:solidFill>
                <a:latin typeface="#9Slide07 IcielKoni" pitchFamily="2" charset="0"/>
                <a:ea typeface="zihun7hao-wennuantongzhiti" pitchFamily="2" charset="-122"/>
              </a:rPr>
              <a:t>gấp</a:t>
            </a:r>
            <a:r>
              <a:rPr kumimoji="1" lang="en-US" altLang="zh-CN" sz="4400" dirty="0">
                <a:ln w="28575">
                  <a:solidFill>
                    <a:sysClr val="windowText" lastClr="000000"/>
                  </a:solidFill>
                </a:ln>
                <a:solidFill>
                  <a:schemeClr val="accent2">
                    <a:lumMod val="60000"/>
                    <a:lumOff val="40000"/>
                  </a:schemeClr>
                </a:solidFill>
                <a:latin typeface="#9Slide07 IcielKoni" pitchFamily="2" charset="0"/>
                <a:ea typeface="zihun7hao-wennuantongzhiti" pitchFamily="2" charset="-122"/>
              </a:rPr>
              <a:t> </a:t>
            </a:r>
            <a:r>
              <a:rPr kumimoji="1" lang="en-US" altLang="zh-CN" sz="4400" dirty="0" err="1">
                <a:ln w="28575">
                  <a:solidFill>
                    <a:sysClr val="windowText" lastClr="000000"/>
                  </a:solidFill>
                </a:ln>
                <a:solidFill>
                  <a:schemeClr val="accent2">
                    <a:lumMod val="60000"/>
                    <a:lumOff val="40000"/>
                  </a:schemeClr>
                </a:solidFill>
                <a:latin typeface="#9Slide07 IcielKoni" pitchFamily="2" charset="0"/>
                <a:ea typeface="zihun7hao-wennuantongzhiti" pitchFamily="2" charset="-122"/>
              </a:rPr>
              <a:t>khúc</a:t>
            </a:r>
            <a:r>
              <a:rPr kumimoji="1" lang="en-US" altLang="zh-CN" sz="4400" dirty="0">
                <a:ln w="28575">
                  <a:solidFill>
                    <a:sysClr val="windowText" lastClr="000000"/>
                  </a:solidFill>
                </a:ln>
                <a:solidFill>
                  <a:schemeClr val="accent2">
                    <a:lumMod val="60000"/>
                    <a:lumOff val="40000"/>
                  </a:schemeClr>
                </a:solidFill>
                <a:latin typeface="#9Slide07 IcielKoni" pitchFamily="2" charset="0"/>
                <a:ea typeface="zihun7hao-wennuantongzhiti" pitchFamily="2" charset="-122"/>
              </a:rPr>
              <a:t> ABC, BCD </a:t>
            </a:r>
            <a:r>
              <a:rPr kumimoji="1" lang="en-US" altLang="zh-CN" sz="4400" dirty="0" err="1">
                <a:ln w="28575">
                  <a:solidFill>
                    <a:sysClr val="windowText" lastClr="000000"/>
                  </a:solidFill>
                </a:ln>
                <a:solidFill>
                  <a:schemeClr val="accent2">
                    <a:lumMod val="60000"/>
                    <a:lumOff val="40000"/>
                  </a:schemeClr>
                </a:solidFill>
                <a:latin typeface="#9Slide07 IcielKoni" pitchFamily="2" charset="0"/>
                <a:ea typeface="zihun7hao-wennuantongzhiti" pitchFamily="2" charset="-122"/>
              </a:rPr>
              <a:t>và</a:t>
            </a:r>
            <a:r>
              <a:rPr kumimoji="1" lang="en-US" altLang="zh-CN" sz="4400" dirty="0">
                <a:ln w="28575">
                  <a:solidFill>
                    <a:sysClr val="windowText" lastClr="000000"/>
                  </a:solidFill>
                </a:ln>
                <a:solidFill>
                  <a:schemeClr val="accent2">
                    <a:lumMod val="60000"/>
                    <a:lumOff val="40000"/>
                  </a:schemeClr>
                </a:solidFill>
                <a:latin typeface="#9Slide07 IcielKoni" pitchFamily="2" charset="0"/>
                <a:ea typeface="zihun7hao-wennuantongzhiti" pitchFamily="2" charset="-122"/>
              </a:rPr>
              <a:t> ABCD</a:t>
            </a:r>
            <a:endParaRPr kumimoji="1" lang="zh-CN" altLang="en-US" sz="4400" dirty="0">
              <a:ln w="28575">
                <a:solidFill>
                  <a:sysClr val="windowText" lastClr="000000"/>
                </a:solidFill>
              </a:ln>
              <a:solidFill>
                <a:schemeClr val="accent2">
                  <a:lumMod val="60000"/>
                  <a:lumOff val="40000"/>
                </a:schemeClr>
              </a:solidFill>
              <a:latin typeface="#9Slide07 IcielKoni" pitchFamily="2" charset="0"/>
              <a:ea typeface="zihun7hao-wennuantongzhiti" pitchFamily="2" charset="-122"/>
            </a:endParaRPr>
          </a:p>
        </p:txBody>
      </p:sp>
      <p:grpSp>
        <p:nvGrpSpPr>
          <p:cNvPr id="22" name="Group 21">
            <a:extLst>
              <a:ext uri="{FF2B5EF4-FFF2-40B4-BE49-F238E27FC236}">
                <a16:creationId xmlns:a16="http://schemas.microsoft.com/office/drawing/2014/main" id="{A8D2CA45-5F3D-E94F-A469-A6EF68924834}"/>
              </a:ext>
            </a:extLst>
          </p:cNvPr>
          <p:cNvGrpSpPr/>
          <p:nvPr/>
        </p:nvGrpSpPr>
        <p:grpSpPr>
          <a:xfrm>
            <a:off x="927931" y="2384933"/>
            <a:ext cx="10418703" cy="3619507"/>
            <a:chOff x="927931" y="2384933"/>
            <a:chExt cx="10418703" cy="3619507"/>
          </a:xfrm>
        </p:grpSpPr>
        <p:sp>
          <p:nvSpPr>
            <p:cNvPr id="19" name="Oval 18"/>
            <p:cNvSpPr/>
            <p:nvPr/>
          </p:nvSpPr>
          <p:spPr>
            <a:xfrm>
              <a:off x="927931" y="4250040"/>
              <a:ext cx="625766" cy="580767"/>
            </a:xfrm>
            <a:prstGeom prst="ellipse">
              <a:avLst/>
            </a:prstGeom>
            <a:solidFill>
              <a:srgbClr val="F99450"/>
            </a:solidFill>
          </p:spPr>
          <p:style>
            <a:lnRef idx="0">
              <a:schemeClr val="accent5"/>
            </a:lnRef>
            <a:fillRef idx="3">
              <a:schemeClr val="accent5"/>
            </a:fillRef>
            <a:effectRef idx="3">
              <a:schemeClr val="accent5"/>
            </a:effectRef>
            <a:fontRef idx="minor">
              <a:schemeClr val="lt1"/>
            </a:fontRef>
          </p:style>
          <p:txBody>
            <a:bodyPr rtlCol="0" anchor="ctr"/>
            <a:lstStyle/>
            <a:p>
              <a:pPr algn="ctr"/>
              <a:r>
                <a:rPr lang="en-US" sz="2800" dirty="0">
                  <a:solidFill>
                    <a:schemeClr val="tx1"/>
                  </a:solidFill>
                  <a:latin typeface="#9Slide07 IcielKoni" pitchFamily="2" charset="0"/>
                </a:rPr>
                <a:t>A</a:t>
              </a:r>
            </a:p>
          </p:txBody>
        </p:sp>
        <p:sp>
          <p:nvSpPr>
            <p:cNvPr id="39" name="Oval 38"/>
            <p:cNvSpPr/>
            <p:nvPr/>
          </p:nvSpPr>
          <p:spPr>
            <a:xfrm>
              <a:off x="5783117" y="2762574"/>
              <a:ext cx="625766" cy="580767"/>
            </a:xfrm>
            <a:prstGeom prst="ellipse">
              <a:avLst/>
            </a:prstGeom>
            <a:solidFill>
              <a:srgbClr val="F99450"/>
            </a:solidFill>
          </p:spPr>
          <p:style>
            <a:lnRef idx="0">
              <a:schemeClr val="accent5"/>
            </a:lnRef>
            <a:fillRef idx="3">
              <a:schemeClr val="accent5"/>
            </a:fillRef>
            <a:effectRef idx="3">
              <a:schemeClr val="accent5"/>
            </a:effectRef>
            <a:fontRef idx="minor">
              <a:schemeClr val="lt1"/>
            </a:fontRef>
          </p:style>
          <p:txBody>
            <a:bodyPr rtlCol="0" anchor="ctr"/>
            <a:lstStyle/>
            <a:p>
              <a:pPr algn="ctr"/>
              <a:r>
                <a:rPr lang="en-US" sz="2800" dirty="0">
                  <a:solidFill>
                    <a:schemeClr val="tx1"/>
                  </a:solidFill>
                  <a:latin typeface="#9Slide07 IcielKoni" pitchFamily="2" charset="0"/>
                </a:rPr>
                <a:t>B</a:t>
              </a:r>
            </a:p>
          </p:txBody>
        </p:sp>
        <p:sp>
          <p:nvSpPr>
            <p:cNvPr id="41" name="Oval 40"/>
            <p:cNvSpPr/>
            <p:nvPr/>
          </p:nvSpPr>
          <p:spPr>
            <a:xfrm>
              <a:off x="6920920" y="5423673"/>
              <a:ext cx="625766" cy="580767"/>
            </a:xfrm>
            <a:prstGeom prst="ellipse">
              <a:avLst/>
            </a:prstGeom>
            <a:solidFill>
              <a:srgbClr val="F99450"/>
            </a:solidFill>
          </p:spPr>
          <p:style>
            <a:lnRef idx="0">
              <a:schemeClr val="accent5"/>
            </a:lnRef>
            <a:fillRef idx="3">
              <a:schemeClr val="accent5"/>
            </a:fillRef>
            <a:effectRef idx="3">
              <a:schemeClr val="accent5"/>
            </a:effectRef>
            <a:fontRef idx="minor">
              <a:schemeClr val="lt1"/>
            </a:fontRef>
          </p:style>
          <p:txBody>
            <a:bodyPr rtlCol="0" anchor="ctr"/>
            <a:lstStyle/>
            <a:p>
              <a:pPr algn="ctr"/>
              <a:r>
                <a:rPr lang="en-US" sz="2800" dirty="0">
                  <a:solidFill>
                    <a:schemeClr val="tx1"/>
                  </a:solidFill>
                  <a:latin typeface="#9Slide07 IcielKoni" pitchFamily="2" charset="0"/>
                </a:rPr>
                <a:t>C</a:t>
              </a:r>
            </a:p>
          </p:txBody>
        </p:sp>
        <p:cxnSp>
          <p:nvCxnSpPr>
            <p:cNvPr id="11" name="Straight Connector 10">
              <a:extLst>
                <a:ext uri="{FF2B5EF4-FFF2-40B4-BE49-F238E27FC236}">
                  <a16:creationId xmlns:a16="http://schemas.microsoft.com/office/drawing/2014/main" id="{8502B45C-7519-F641-9A13-079DD57BBB58}"/>
                </a:ext>
              </a:extLst>
            </p:cNvPr>
            <p:cNvCxnSpPr>
              <a:cxnSpLocks/>
            </p:cNvCxnSpPr>
            <p:nvPr/>
          </p:nvCxnSpPr>
          <p:spPr>
            <a:xfrm flipV="1">
              <a:off x="1436707" y="3429000"/>
              <a:ext cx="4659293" cy="146685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5" name="Straight Connector 54">
              <a:extLst>
                <a:ext uri="{FF2B5EF4-FFF2-40B4-BE49-F238E27FC236}">
                  <a16:creationId xmlns:a16="http://schemas.microsoft.com/office/drawing/2014/main" id="{C4D3CFB3-A087-1D42-AAD5-43E20E997FEC}"/>
                </a:ext>
              </a:extLst>
            </p:cNvPr>
            <p:cNvCxnSpPr>
              <a:cxnSpLocks/>
            </p:cNvCxnSpPr>
            <p:nvPr/>
          </p:nvCxnSpPr>
          <p:spPr>
            <a:xfrm flipH="1" flipV="1">
              <a:off x="6096001" y="3429000"/>
              <a:ext cx="1064216" cy="1936032"/>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6" name="Straight Connector 55">
              <a:extLst>
                <a:ext uri="{FF2B5EF4-FFF2-40B4-BE49-F238E27FC236}">
                  <a16:creationId xmlns:a16="http://schemas.microsoft.com/office/drawing/2014/main" id="{D4D854CB-06D2-DC44-90FE-EA83A9761CF7}"/>
                </a:ext>
              </a:extLst>
            </p:cNvPr>
            <p:cNvCxnSpPr>
              <a:cxnSpLocks/>
            </p:cNvCxnSpPr>
            <p:nvPr/>
          </p:nvCxnSpPr>
          <p:spPr>
            <a:xfrm flipV="1">
              <a:off x="7132966" y="3052957"/>
              <a:ext cx="3900785" cy="2312075"/>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57" name="Oval 56">
              <a:extLst>
                <a:ext uri="{FF2B5EF4-FFF2-40B4-BE49-F238E27FC236}">
                  <a16:creationId xmlns:a16="http://schemas.microsoft.com/office/drawing/2014/main" id="{C1EED1DB-A34B-234C-A28E-0F1AACB29F6D}"/>
                </a:ext>
              </a:extLst>
            </p:cNvPr>
            <p:cNvSpPr/>
            <p:nvPr/>
          </p:nvSpPr>
          <p:spPr>
            <a:xfrm>
              <a:off x="10720868" y="2384933"/>
              <a:ext cx="625766" cy="580767"/>
            </a:xfrm>
            <a:prstGeom prst="ellipse">
              <a:avLst/>
            </a:prstGeom>
            <a:solidFill>
              <a:srgbClr val="F99450"/>
            </a:solidFill>
          </p:spPr>
          <p:style>
            <a:lnRef idx="0">
              <a:schemeClr val="accent5"/>
            </a:lnRef>
            <a:fillRef idx="3">
              <a:schemeClr val="accent5"/>
            </a:fillRef>
            <a:effectRef idx="3">
              <a:schemeClr val="accent5"/>
            </a:effectRef>
            <a:fontRef idx="minor">
              <a:schemeClr val="lt1"/>
            </a:fontRef>
          </p:style>
          <p:txBody>
            <a:bodyPr rtlCol="0" anchor="ctr"/>
            <a:lstStyle/>
            <a:p>
              <a:pPr algn="ctr"/>
              <a:r>
                <a:rPr lang="en-US" sz="2800" dirty="0">
                  <a:solidFill>
                    <a:schemeClr val="tx1"/>
                  </a:solidFill>
                  <a:latin typeface="#9Slide07 IcielKoni" pitchFamily="2" charset="0"/>
                </a:rPr>
                <a:t>D</a:t>
              </a:r>
            </a:p>
          </p:txBody>
        </p:sp>
        <p:sp>
          <p:nvSpPr>
            <p:cNvPr id="58" name="TextBox 57">
              <a:extLst>
                <a:ext uri="{FF2B5EF4-FFF2-40B4-BE49-F238E27FC236}">
                  <a16:creationId xmlns:a16="http://schemas.microsoft.com/office/drawing/2014/main" id="{BD261374-031B-9540-8F1D-AC5D787882A2}"/>
                </a:ext>
              </a:extLst>
            </p:cNvPr>
            <p:cNvSpPr txBox="1"/>
            <p:nvPr/>
          </p:nvSpPr>
          <p:spPr>
            <a:xfrm rot="20484673">
              <a:off x="2906437" y="3511488"/>
              <a:ext cx="1606505" cy="646331"/>
            </a:xfrm>
            <a:prstGeom prst="rect">
              <a:avLst/>
            </a:prstGeom>
            <a:noFill/>
          </p:spPr>
          <p:txBody>
            <a:bodyPr wrap="square" rtlCol="0">
              <a:spAutoFit/>
            </a:bodyPr>
            <a:lstStyle/>
            <a:p>
              <a:r>
                <a:rPr lang="en-VN" sz="3600" b="1" dirty="0">
                  <a:solidFill>
                    <a:srgbClr val="FF0000"/>
                  </a:solidFill>
                  <a:latin typeface="Cambria" panose="02040503050406030204" pitchFamily="18" charset="0"/>
                </a:rPr>
                <a:t> 18 cm</a:t>
              </a:r>
            </a:p>
          </p:txBody>
        </p:sp>
        <p:sp>
          <p:nvSpPr>
            <p:cNvPr id="59" name="TextBox 58">
              <a:extLst>
                <a:ext uri="{FF2B5EF4-FFF2-40B4-BE49-F238E27FC236}">
                  <a16:creationId xmlns:a16="http://schemas.microsoft.com/office/drawing/2014/main" id="{79A96E4E-B2FB-434E-AE31-15345CF4D4C7}"/>
                </a:ext>
              </a:extLst>
            </p:cNvPr>
            <p:cNvSpPr txBox="1"/>
            <p:nvPr/>
          </p:nvSpPr>
          <p:spPr>
            <a:xfrm>
              <a:off x="6491448" y="3750685"/>
              <a:ext cx="1606505" cy="646331"/>
            </a:xfrm>
            <a:prstGeom prst="rect">
              <a:avLst/>
            </a:prstGeom>
            <a:noFill/>
          </p:spPr>
          <p:txBody>
            <a:bodyPr wrap="square" rtlCol="0">
              <a:spAutoFit/>
            </a:bodyPr>
            <a:lstStyle/>
            <a:p>
              <a:r>
                <a:rPr lang="en-VN" sz="3600" b="1" dirty="0">
                  <a:solidFill>
                    <a:srgbClr val="FF0000"/>
                  </a:solidFill>
                  <a:latin typeface="Cambria" panose="02040503050406030204" pitchFamily="18" charset="0"/>
                </a:rPr>
                <a:t> 9 cm</a:t>
              </a:r>
            </a:p>
          </p:txBody>
        </p:sp>
        <p:sp>
          <p:nvSpPr>
            <p:cNvPr id="60" name="TextBox 59">
              <a:extLst>
                <a:ext uri="{FF2B5EF4-FFF2-40B4-BE49-F238E27FC236}">
                  <a16:creationId xmlns:a16="http://schemas.microsoft.com/office/drawing/2014/main" id="{079E88AB-763E-5443-85A6-32C5B20A2137}"/>
                </a:ext>
              </a:extLst>
            </p:cNvPr>
            <p:cNvSpPr txBox="1"/>
            <p:nvPr/>
          </p:nvSpPr>
          <p:spPr>
            <a:xfrm>
              <a:off x="9134918" y="4084622"/>
              <a:ext cx="1606505" cy="646331"/>
            </a:xfrm>
            <a:prstGeom prst="rect">
              <a:avLst/>
            </a:prstGeom>
            <a:noFill/>
          </p:spPr>
          <p:txBody>
            <a:bodyPr wrap="square" rtlCol="0">
              <a:spAutoFit/>
            </a:bodyPr>
            <a:lstStyle/>
            <a:p>
              <a:r>
                <a:rPr lang="en-VN" sz="3600" b="1" dirty="0">
                  <a:solidFill>
                    <a:srgbClr val="FF0000"/>
                  </a:solidFill>
                  <a:latin typeface="Cambria" panose="02040503050406030204" pitchFamily="18" charset="0"/>
                </a:rPr>
                <a:t> 14 cm</a:t>
              </a:r>
            </a:p>
          </p:txBody>
        </p:sp>
      </p:grpSp>
    </p:spTree>
    <p:extLst>
      <p:ext uri="{BB962C8B-B14F-4D97-AF65-F5344CB8AC3E}">
        <p14:creationId xmlns:p14="http://schemas.microsoft.com/office/powerpoint/2010/main" val="3245475431"/>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2" fill="hold" grpId="0" nodeType="afterEffect">
                                  <p:stCondLst>
                                    <p:cond delay="0"/>
                                  </p:stCondLst>
                                  <p:childTnLst>
                                    <p:set>
                                      <p:cBhvr>
                                        <p:cTn id="6" dur="1" fill="hold">
                                          <p:stCondLst>
                                            <p:cond delay="0"/>
                                          </p:stCondLst>
                                        </p:cTn>
                                        <p:tgtEl>
                                          <p:spTgt spid="35"/>
                                        </p:tgtEl>
                                        <p:attrNameLst>
                                          <p:attrName>style.visibility</p:attrName>
                                        </p:attrNameLst>
                                      </p:cBhvr>
                                      <p:to>
                                        <p:strVal val="visible"/>
                                      </p:to>
                                    </p:set>
                                    <p:anim calcmode="lin" valueType="num">
                                      <p:cBhvr additive="base">
                                        <p:cTn id="7" dur="500" fill="hold"/>
                                        <p:tgtEl>
                                          <p:spTgt spid="35"/>
                                        </p:tgtEl>
                                        <p:attrNameLst>
                                          <p:attrName>ppt_x</p:attrName>
                                        </p:attrNameLst>
                                      </p:cBhvr>
                                      <p:tavLst>
                                        <p:tav tm="0">
                                          <p:val>
                                            <p:strVal val="1+#ppt_w/2"/>
                                          </p:val>
                                        </p:tav>
                                        <p:tav tm="100000">
                                          <p:val>
                                            <p:strVal val="#ppt_x"/>
                                          </p:val>
                                        </p:tav>
                                      </p:tavLst>
                                    </p:anim>
                                    <p:anim calcmode="lin" valueType="num">
                                      <p:cBhvr additive="base">
                                        <p:cTn id="8" dur="500" fill="hold"/>
                                        <p:tgtEl>
                                          <p:spTgt spid="35"/>
                                        </p:tgtEl>
                                        <p:attrNameLst>
                                          <p:attrName>ppt_y</p:attrName>
                                        </p:attrNameLst>
                                      </p:cBhvr>
                                      <p:tavLst>
                                        <p:tav tm="0">
                                          <p:val>
                                            <p:strVal val="#ppt_y"/>
                                          </p:val>
                                        </p:tav>
                                        <p:tav tm="100000">
                                          <p:val>
                                            <p:strVal val="#ppt_y"/>
                                          </p:val>
                                        </p:tav>
                                      </p:tavLst>
                                    </p:anim>
                                  </p:childTnLst>
                                </p:cTn>
                              </p:par>
                            </p:childTnLst>
                          </p:cTn>
                        </p:par>
                        <p:par>
                          <p:cTn id="9" fill="hold">
                            <p:stCondLst>
                              <p:cond delay="500"/>
                            </p:stCondLst>
                            <p:childTnLst>
                              <p:par>
                                <p:cTn id="10" presetID="2" presetClass="entr" presetSubtype="2" fill="hold" grpId="0" nodeType="afterEffect">
                                  <p:stCondLst>
                                    <p:cond delay="0"/>
                                  </p:stCondLst>
                                  <p:childTnLst>
                                    <p:set>
                                      <p:cBhvr>
                                        <p:cTn id="11" dur="1" fill="hold">
                                          <p:stCondLst>
                                            <p:cond delay="0"/>
                                          </p:stCondLst>
                                        </p:cTn>
                                        <p:tgtEl>
                                          <p:spTgt spid="36"/>
                                        </p:tgtEl>
                                        <p:attrNameLst>
                                          <p:attrName>style.visibility</p:attrName>
                                        </p:attrNameLst>
                                      </p:cBhvr>
                                      <p:to>
                                        <p:strVal val="visible"/>
                                      </p:to>
                                    </p:set>
                                    <p:anim calcmode="lin" valueType="num">
                                      <p:cBhvr additive="base">
                                        <p:cTn id="12" dur="500" fill="hold"/>
                                        <p:tgtEl>
                                          <p:spTgt spid="36"/>
                                        </p:tgtEl>
                                        <p:attrNameLst>
                                          <p:attrName>ppt_x</p:attrName>
                                        </p:attrNameLst>
                                      </p:cBhvr>
                                      <p:tavLst>
                                        <p:tav tm="0">
                                          <p:val>
                                            <p:strVal val="1+#ppt_w/2"/>
                                          </p:val>
                                        </p:tav>
                                        <p:tav tm="100000">
                                          <p:val>
                                            <p:strVal val="#ppt_x"/>
                                          </p:val>
                                        </p:tav>
                                      </p:tavLst>
                                    </p:anim>
                                    <p:anim calcmode="lin" valueType="num">
                                      <p:cBhvr additive="base">
                                        <p:cTn id="13" dur="500" fill="hold"/>
                                        <p:tgtEl>
                                          <p:spTgt spid="36"/>
                                        </p:tgtEl>
                                        <p:attrNameLst>
                                          <p:attrName>ppt_y</p:attrName>
                                        </p:attrNameLst>
                                      </p:cBhvr>
                                      <p:tavLst>
                                        <p:tav tm="0">
                                          <p:val>
                                            <p:strVal val="#ppt_y"/>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9" presetClass="entr" presetSubtype="0" fill="hold" nodeType="clickEffect">
                                  <p:stCondLst>
                                    <p:cond delay="0"/>
                                  </p:stCondLst>
                                  <p:childTnLst>
                                    <p:set>
                                      <p:cBhvr>
                                        <p:cTn id="17" dur="1" fill="hold">
                                          <p:stCondLst>
                                            <p:cond delay="0"/>
                                          </p:stCondLst>
                                        </p:cTn>
                                        <p:tgtEl>
                                          <p:spTgt spid="22"/>
                                        </p:tgtEl>
                                        <p:attrNameLst>
                                          <p:attrName>style.visibility</p:attrName>
                                        </p:attrNameLst>
                                      </p:cBhvr>
                                      <p:to>
                                        <p:strVal val="visible"/>
                                      </p:to>
                                    </p:set>
                                    <p:animEffect transition="in" filter="dissolve">
                                      <p:cBhvr>
                                        <p:cTn id="18" dur="500"/>
                                        <p:tgtEl>
                                          <p:spTgt spid="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5" grpId="0"/>
      <p:bldP spid="36"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 101">
            <a:extLst>
              <a:ext uri="{FF2B5EF4-FFF2-40B4-BE49-F238E27FC236}">
                <a16:creationId xmlns:a16="http://schemas.microsoft.com/office/drawing/2014/main" id="{824580FE-5A13-9A4F-9F64-99328C4DCC83}"/>
              </a:ext>
            </a:extLst>
          </p:cNvPr>
          <p:cNvPicPr>
            <a:picLocks noChangeAspect="1"/>
          </p:cNvPicPr>
          <p:nvPr/>
        </p:nvPicPr>
        <p:blipFill>
          <a:blip r:embed="rId2"/>
          <a:srcRect/>
          <a:stretch>
            <a:fillRect/>
          </a:stretch>
        </p:blipFill>
        <p:spPr>
          <a:xfrm>
            <a:off x="0" y="0"/>
            <a:ext cx="12192002" cy="6858001"/>
          </a:xfrm>
          <a:prstGeom prst="rect">
            <a:avLst/>
          </a:prstGeom>
        </p:spPr>
      </p:pic>
      <p:sp>
        <p:nvSpPr>
          <p:cNvPr id="3" name="矩形 2">
            <a:extLst>
              <a:ext uri="{FF2B5EF4-FFF2-40B4-BE49-F238E27FC236}">
                <a16:creationId xmlns:a16="http://schemas.microsoft.com/office/drawing/2014/main" id="{74E66163-77AA-1040-974A-9A710A6F9934}"/>
              </a:ext>
            </a:extLst>
          </p:cNvPr>
          <p:cNvSpPr/>
          <p:nvPr/>
        </p:nvSpPr>
        <p:spPr>
          <a:xfrm>
            <a:off x="516732" y="469294"/>
            <a:ext cx="11158537" cy="5919412"/>
          </a:xfrm>
          <a:prstGeom prst="rect">
            <a:avLst/>
          </a:prstGeom>
          <a:noFill/>
          <a:ln w="63500">
            <a:solidFill>
              <a:schemeClr val="tx1">
                <a:lumMod val="85000"/>
                <a:lumOff val="15000"/>
              </a:schemeClr>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dirty="0"/>
          </a:p>
        </p:txBody>
      </p:sp>
      <p:sp>
        <p:nvSpPr>
          <p:cNvPr id="5" name="椭圆 4">
            <a:extLst>
              <a:ext uri="{FF2B5EF4-FFF2-40B4-BE49-F238E27FC236}">
                <a16:creationId xmlns:a16="http://schemas.microsoft.com/office/drawing/2014/main" id="{926990B4-7171-2644-B9F3-D8DCE0E5D03E}"/>
              </a:ext>
            </a:extLst>
          </p:cNvPr>
          <p:cNvSpPr/>
          <p:nvPr/>
        </p:nvSpPr>
        <p:spPr>
          <a:xfrm>
            <a:off x="-224147" y="-171430"/>
            <a:ext cx="703249" cy="703249"/>
          </a:xfrm>
          <a:prstGeom prst="ellipse">
            <a:avLst/>
          </a:prstGeom>
          <a:solidFill>
            <a:srgbClr val="FFE799"/>
          </a:solidFill>
          <a:ln w="63500">
            <a:solidFill>
              <a:schemeClr val="tx1">
                <a:lumMod val="85000"/>
                <a:lumOff val="1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pic>
        <p:nvPicPr>
          <p:cNvPr id="6" name="image 102">
            <a:extLst>
              <a:ext uri="{FF2B5EF4-FFF2-40B4-BE49-F238E27FC236}">
                <a16:creationId xmlns:a16="http://schemas.microsoft.com/office/drawing/2014/main" id="{6378D6D9-5213-684E-8EEC-EF86981BE8B2}"/>
              </a:ext>
            </a:extLst>
          </p:cNvPr>
          <p:cNvPicPr>
            <a:picLocks noChangeAspect="1"/>
          </p:cNvPicPr>
          <p:nvPr/>
        </p:nvPicPr>
        <p:blipFill>
          <a:blip r:embed="rId3"/>
          <a:srcRect/>
          <a:stretch>
            <a:fillRect/>
          </a:stretch>
        </p:blipFill>
        <p:spPr>
          <a:xfrm>
            <a:off x="11077121" y="-349025"/>
            <a:ext cx="933436" cy="698048"/>
          </a:xfrm>
          <a:prstGeom prst="rect">
            <a:avLst/>
          </a:prstGeom>
        </p:spPr>
      </p:pic>
      <p:sp>
        <p:nvSpPr>
          <p:cNvPr id="7" name="任意形状 6">
            <a:extLst>
              <a:ext uri="{FF2B5EF4-FFF2-40B4-BE49-F238E27FC236}">
                <a16:creationId xmlns:a16="http://schemas.microsoft.com/office/drawing/2014/main" id="{0B7183DE-CD6F-8F4B-B705-C67C1974A2CA}"/>
              </a:ext>
            </a:extLst>
          </p:cNvPr>
          <p:cNvSpPr/>
          <p:nvPr/>
        </p:nvSpPr>
        <p:spPr>
          <a:xfrm>
            <a:off x="-403246" y="5468729"/>
            <a:ext cx="1839953" cy="1839953"/>
          </a:xfrm>
          <a:custGeom>
            <a:avLst/>
            <a:gdLst>
              <a:gd name="connsiteX0" fmla="*/ 1537456 w 3074912"/>
              <a:gd name="connsiteY0" fmla="*/ 0 h 3074912"/>
              <a:gd name="connsiteX1" fmla="*/ 3074912 w 3074912"/>
              <a:gd name="connsiteY1" fmla="*/ 1537456 h 3074912"/>
              <a:gd name="connsiteX2" fmla="*/ 1537456 w 3074912"/>
              <a:gd name="connsiteY2" fmla="*/ 3074912 h 3074912"/>
              <a:gd name="connsiteX3" fmla="*/ 0 w 3074912"/>
              <a:gd name="connsiteY3" fmla="*/ 1537456 h 3074912"/>
              <a:gd name="connsiteX4" fmla="*/ 1537456 w 3074912"/>
              <a:gd name="connsiteY4" fmla="*/ 0 h 3074912"/>
              <a:gd name="connsiteX5" fmla="*/ 1540876 w 3074912"/>
              <a:gd name="connsiteY5" fmla="*/ 550444 h 3074912"/>
              <a:gd name="connsiteX6" fmla="*/ 553864 w 3074912"/>
              <a:gd name="connsiteY6" fmla="*/ 1537456 h 3074912"/>
              <a:gd name="connsiteX7" fmla="*/ 1540876 w 3074912"/>
              <a:gd name="connsiteY7" fmla="*/ 2524468 h 3074912"/>
              <a:gd name="connsiteX8" fmla="*/ 2527888 w 3074912"/>
              <a:gd name="connsiteY8" fmla="*/ 1537456 h 3074912"/>
              <a:gd name="connsiteX9" fmla="*/ 1540876 w 3074912"/>
              <a:gd name="connsiteY9" fmla="*/ 550444 h 30749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3074912" h="3074912">
                <a:moveTo>
                  <a:pt x="1537456" y="0"/>
                </a:moveTo>
                <a:cubicBezTo>
                  <a:pt x="2386570" y="0"/>
                  <a:pt x="3074912" y="688342"/>
                  <a:pt x="3074912" y="1537456"/>
                </a:cubicBezTo>
                <a:cubicBezTo>
                  <a:pt x="3074912" y="2386570"/>
                  <a:pt x="2386570" y="3074912"/>
                  <a:pt x="1537456" y="3074912"/>
                </a:cubicBezTo>
                <a:cubicBezTo>
                  <a:pt x="688342" y="3074912"/>
                  <a:pt x="0" y="2386570"/>
                  <a:pt x="0" y="1537456"/>
                </a:cubicBezTo>
                <a:cubicBezTo>
                  <a:pt x="0" y="688342"/>
                  <a:pt x="688342" y="0"/>
                  <a:pt x="1537456" y="0"/>
                </a:cubicBezTo>
                <a:close/>
                <a:moveTo>
                  <a:pt x="1540876" y="550444"/>
                </a:moveTo>
                <a:cubicBezTo>
                  <a:pt x="995764" y="550444"/>
                  <a:pt x="553864" y="992344"/>
                  <a:pt x="553864" y="1537456"/>
                </a:cubicBezTo>
                <a:cubicBezTo>
                  <a:pt x="553864" y="2082568"/>
                  <a:pt x="995764" y="2524468"/>
                  <a:pt x="1540876" y="2524468"/>
                </a:cubicBezTo>
                <a:cubicBezTo>
                  <a:pt x="2085988" y="2524468"/>
                  <a:pt x="2527888" y="2082568"/>
                  <a:pt x="2527888" y="1537456"/>
                </a:cubicBezTo>
                <a:cubicBezTo>
                  <a:pt x="2527888" y="992344"/>
                  <a:pt x="2085988" y="550444"/>
                  <a:pt x="1540876" y="550444"/>
                </a:cubicBezTo>
                <a:close/>
              </a:path>
            </a:pathLst>
          </a:custGeom>
          <a:solidFill>
            <a:srgbClr val="FCC4D2"/>
          </a:solidFill>
          <a:ln w="63500">
            <a:solidFill>
              <a:schemeClr val="tx1">
                <a:lumMod val="85000"/>
                <a:lumOff val="15000"/>
              </a:schemeClr>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kumimoji="1" lang="zh-CN" altLang="en-US"/>
          </a:p>
        </p:txBody>
      </p:sp>
      <p:sp>
        <p:nvSpPr>
          <p:cNvPr id="8" name="椭圆 7">
            <a:extLst>
              <a:ext uri="{FF2B5EF4-FFF2-40B4-BE49-F238E27FC236}">
                <a16:creationId xmlns:a16="http://schemas.microsoft.com/office/drawing/2014/main" id="{7030F588-E377-9C45-A230-49F482183897}"/>
              </a:ext>
            </a:extLst>
          </p:cNvPr>
          <p:cNvSpPr/>
          <p:nvPr/>
        </p:nvSpPr>
        <p:spPr>
          <a:xfrm>
            <a:off x="11764215" y="6442391"/>
            <a:ext cx="302177" cy="302177"/>
          </a:xfrm>
          <a:prstGeom prst="ellipse">
            <a:avLst/>
          </a:prstGeom>
          <a:solidFill>
            <a:schemeClr val="accent6">
              <a:lumMod val="60000"/>
              <a:lumOff val="40000"/>
            </a:schemeClr>
          </a:solidFill>
          <a:ln w="63500">
            <a:solidFill>
              <a:schemeClr val="tx1">
                <a:lumMod val="85000"/>
                <a:lumOff val="1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pic>
        <p:nvPicPr>
          <p:cNvPr id="9" name="图片 8">
            <a:extLst>
              <a:ext uri="{FF2B5EF4-FFF2-40B4-BE49-F238E27FC236}">
                <a16:creationId xmlns:a16="http://schemas.microsoft.com/office/drawing/2014/main" id="{9711C5C5-3915-9142-A699-E446C1EC9611}"/>
              </a:ext>
            </a:extLst>
          </p:cNvPr>
          <p:cNvPicPr>
            <a:picLocks noChangeAspect="1"/>
          </p:cNvPicPr>
          <p:nvPr/>
        </p:nvPicPr>
        <p:blipFill>
          <a:blip r:embed="rId4"/>
          <a:stretch>
            <a:fillRect/>
          </a:stretch>
        </p:blipFill>
        <p:spPr>
          <a:xfrm rot="2700000">
            <a:off x="10957684" y="5135837"/>
            <a:ext cx="602779" cy="1767959"/>
          </a:xfrm>
          <a:prstGeom prst="rect">
            <a:avLst/>
          </a:prstGeom>
        </p:spPr>
      </p:pic>
      <p:sp>
        <p:nvSpPr>
          <p:cNvPr id="10" name="椭圆 9">
            <a:extLst>
              <a:ext uri="{FF2B5EF4-FFF2-40B4-BE49-F238E27FC236}">
                <a16:creationId xmlns:a16="http://schemas.microsoft.com/office/drawing/2014/main" id="{0BD46786-8FB9-184C-BF1C-AFAC123A2BA2}"/>
              </a:ext>
            </a:extLst>
          </p:cNvPr>
          <p:cNvSpPr/>
          <p:nvPr/>
        </p:nvSpPr>
        <p:spPr>
          <a:xfrm>
            <a:off x="10478501" y="-122394"/>
            <a:ext cx="417175" cy="417175"/>
          </a:xfrm>
          <a:prstGeom prst="ellipse">
            <a:avLst/>
          </a:prstGeom>
          <a:solidFill>
            <a:srgbClr val="FCA1B7"/>
          </a:solidFill>
          <a:ln w="63500">
            <a:solidFill>
              <a:schemeClr val="tx1">
                <a:lumMod val="85000"/>
                <a:lumOff val="1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sp>
        <p:nvSpPr>
          <p:cNvPr id="35" name="文本框 19">
            <a:extLst>
              <a:ext uri="{FF2B5EF4-FFF2-40B4-BE49-F238E27FC236}">
                <a16:creationId xmlns:a16="http://schemas.microsoft.com/office/drawing/2014/main" id="{20B5F700-1D9A-B242-A637-49FDCD54485B}"/>
              </a:ext>
            </a:extLst>
          </p:cNvPr>
          <p:cNvSpPr txBox="1"/>
          <p:nvPr/>
        </p:nvSpPr>
        <p:spPr>
          <a:xfrm>
            <a:off x="674319" y="637868"/>
            <a:ext cx="1949573" cy="769441"/>
          </a:xfrm>
          <a:prstGeom prst="rect">
            <a:avLst/>
          </a:prstGeom>
          <a:noFill/>
        </p:spPr>
        <p:txBody>
          <a:bodyPr wrap="none" rtlCol="0">
            <a:spAutoFit/>
          </a:bodyPr>
          <a:lstStyle/>
          <a:p>
            <a:r>
              <a:rPr kumimoji="1" lang="en-US" altLang="zh-CN" sz="4400" dirty="0">
                <a:ln w="28575">
                  <a:solidFill>
                    <a:sysClr val="windowText" lastClr="000000"/>
                  </a:solidFill>
                </a:ln>
                <a:solidFill>
                  <a:srgbClr val="FCA1B7"/>
                </a:solidFill>
                <a:latin typeface="#9Slide07 IcielKoni" pitchFamily="2" charset="0"/>
                <a:ea typeface="zihun7hao-wennuantongzhiti" pitchFamily="2" charset="-122"/>
              </a:rPr>
              <a:t>BÀI 2 -</a:t>
            </a:r>
            <a:endParaRPr kumimoji="1" lang="zh-CN" altLang="en-US" sz="4400" dirty="0">
              <a:ln w="28575">
                <a:solidFill>
                  <a:sysClr val="windowText" lastClr="000000"/>
                </a:solidFill>
              </a:ln>
              <a:solidFill>
                <a:srgbClr val="FCA1B7"/>
              </a:solidFill>
              <a:latin typeface="#9Slide07 IcielKoni" pitchFamily="2" charset="0"/>
              <a:ea typeface="zihun7hao-wennuantongzhiti" pitchFamily="2" charset="-122"/>
            </a:endParaRPr>
          </a:p>
        </p:txBody>
      </p:sp>
      <p:sp>
        <p:nvSpPr>
          <p:cNvPr id="36" name="文本框 19">
            <a:extLst>
              <a:ext uri="{FF2B5EF4-FFF2-40B4-BE49-F238E27FC236}">
                <a16:creationId xmlns:a16="http://schemas.microsoft.com/office/drawing/2014/main" id="{20B5F700-1D9A-B242-A637-49FDCD54485B}"/>
              </a:ext>
            </a:extLst>
          </p:cNvPr>
          <p:cNvSpPr txBox="1"/>
          <p:nvPr/>
        </p:nvSpPr>
        <p:spPr>
          <a:xfrm>
            <a:off x="2602341" y="637868"/>
            <a:ext cx="8637159" cy="1446550"/>
          </a:xfrm>
          <a:prstGeom prst="rect">
            <a:avLst/>
          </a:prstGeom>
          <a:noFill/>
        </p:spPr>
        <p:txBody>
          <a:bodyPr wrap="square" rtlCol="0">
            <a:spAutoFit/>
          </a:bodyPr>
          <a:lstStyle/>
          <a:p>
            <a:r>
              <a:rPr kumimoji="1" lang="en-US" altLang="zh-CN" sz="4400" dirty="0" err="1">
                <a:ln w="28575">
                  <a:solidFill>
                    <a:sysClr val="windowText" lastClr="000000"/>
                  </a:solidFill>
                </a:ln>
                <a:solidFill>
                  <a:schemeClr val="accent2">
                    <a:lumMod val="60000"/>
                    <a:lumOff val="40000"/>
                  </a:schemeClr>
                </a:solidFill>
                <a:latin typeface="#9Slide07 IcielKoni" pitchFamily="2" charset="0"/>
                <a:ea typeface="zihun7hao-wennuantongzhiti" pitchFamily="2" charset="-122"/>
              </a:rPr>
              <a:t>Tính</a:t>
            </a:r>
            <a:r>
              <a:rPr kumimoji="1" lang="en-US" altLang="zh-CN" sz="4400" dirty="0">
                <a:ln w="28575">
                  <a:solidFill>
                    <a:sysClr val="windowText" lastClr="000000"/>
                  </a:solidFill>
                </a:ln>
                <a:solidFill>
                  <a:schemeClr val="accent2">
                    <a:lumMod val="60000"/>
                    <a:lumOff val="40000"/>
                  </a:schemeClr>
                </a:solidFill>
                <a:latin typeface="#9Slide07 IcielKoni" pitchFamily="2" charset="0"/>
                <a:ea typeface="zihun7hao-wennuantongzhiti" pitchFamily="2" charset="-122"/>
              </a:rPr>
              <a:t> </a:t>
            </a:r>
            <a:r>
              <a:rPr kumimoji="1" lang="en-US" altLang="zh-CN" sz="4400" dirty="0" err="1">
                <a:ln w="28575">
                  <a:solidFill>
                    <a:sysClr val="windowText" lastClr="000000"/>
                  </a:solidFill>
                </a:ln>
                <a:solidFill>
                  <a:schemeClr val="accent2">
                    <a:lumMod val="60000"/>
                    <a:lumOff val="40000"/>
                  </a:schemeClr>
                </a:solidFill>
                <a:latin typeface="#9Slide07 IcielKoni" pitchFamily="2" charset="0"/>
                <a:ea typeface="zihun7hao-wennuantongzhiti" pitchFamily="2" charset="-122"/>
              </a:rPr>
              <a:t>độ</a:t>
            </a:r>
            <a:r>
              <a:rPr kumimoji="1" lang="en-US" altLang="zh-CN" sz="4400" dirty="0">
                <a:ln w="28575">
                  <a:solidFill>
                    <a:sysClr val="windowText" lastClr="000000"/>
                  </a:solidFill>
                </a:ln>
                <a:solidFill>
                  <a:schemeClr val="accent2">
                    <a:lumMod val="60000"/>
                    <a:lumOff val="40000"/>
                  </a:schemeClr>
                </a:solidFill>
                <a:latin typeface="#9Slide07 IcielKoni" pitchFamily="2" charset="0"/>
                <a:ea typeface="zihun7hao-wennuantongzhiti" pitchFamily="2" charset="-122"/>
              </a:rPr>
              <a:t> </a:t>
            </a:r>
            <a:r>
              <a:rPr kumimoji="1" lang="en-US" altLang="zh-CN" sz="4400" dirty="0" err="1">
                <a:ln w="28575">
                  <a:solidFill>
                    <a:sysClr val="windowText" lastClr="000000"/>
                  </a:solidFill>
                </a:ln>
                <a:solidFill>
                  <a:schemeClr val="accent2">
                    <a:lumMod val="60000"/>
                    <a:lumOff val="40000"/>
                  </a:schemeClr>
                </a:solidFill>
                <a:latin typeface="#9Slide07 IcielKoni" pitchFamily="2" charset="0"/>
                <a:ea typeface="zihun7hao-wennuantongzhiti" pitchFamily="2" charset="-122"/>
              </a:rPr>
              <a:t>dài</a:t>
            </a:r>
            <a:r>
              <a:rPr kumimoji="1" lang="en-US" altLang="zh-CN" sz="4400" dirty="0">
                <a:ln w="28575">
                  <a:solidFill>
                    <a:sysClr val="windowText" lastClr="000000"/>
                  </a:solidFill>
                </a:ln>
                <a:solidFill>
                  <a:schemeClr val="accent2">
                    <a:lumMod val="60000"/>
                    <a:lumOff val="40000"/>
                  </a:schemeClr>
                </a:solidFill>
                <a:latin typeface="#9Slide07 IcielKoni" pitchFamily="2" charset="0"/>
                <a:ea typeface="zihun7hao-wennuantongzhiti" pitchFamily="2" charset="-122"/>
              </a:rPr>
              <a:t> </a:t>
            </a:r>
            <a:r>
              <a:rPr kumimoji="1" lang="en-US" altLang="zh-CN" sz="4400" dirty="0" err="1">
                <a:ln w="28575">
                  <a:solidFill>
                    <a:sysClr val="windowText" lastClr="000000"/>
                  </a:solidFill>
                </a:ln>
                <a:solidFill>
                  <a:schemeClr val="accent2">
                    <a:lumMod val="60000"/>
                    <a:lumOff val="40000"/>
                  </a:schemeClr>
                </a:solidFill>
                <a:latin typeface="#9Slide07 IcielKoni" pitchFamily="2" charset="0"/>
                <a:ea typeface="zihun7hao-wennuantongzhiti" pitchFamily="2" charset="-122"/>
              </a:rPr>
              <a:t>các</a:t>
            </a:r>
            <a:r>
              <a:rPr kumimoji="1" lang="en-US" altLang="zh-CN" sz="4400" dirty="0">
                <a:ln w="28575">
                  <a:solidFill>
                    <a:sysClr val="windowText" lastClr="000000"/>
                  </a:solidFill>
                </a:ln>
                <a:solidFill>
                  <a:schemeClr val="accent2">
                    <a:lumMod val="60000"/>
                    <a:lumOff val="40000"/>
                  </a:schemeClr>
                </a:solidFill>
                <a:latin typeface="#9Slide07 IcielKoni" pitchFamily="2" charset="0"/>
                <a:ea typeface="zihun7hao-wennuantongzhiti" pitchFamily="2" charset="-122"/>
              </a:rPr>
              <a:t> </a:t>
            </a:r>
            <a:r>
              <a:rPr kumimoji="1" lang="en-US" altLang="zh-CN" sz="4400" dirty="0" err="1">
                <a:ln w="28575">
                  <a:solidFill>
                    <a:sysClr val="windowText" lastClr="000000"/>
                  </a:solidFill>
                </a:ln>
                <a:solidFill>
                  <a:schemeClr val="accent2">
                    <a:lumMod val="60000"/>
                    <a:lumOff val="40000"/>
                  </a:schemeClr>
                </a:solidFill>
                <a:latin typeface="#9Slide07 IcielKoni" pitchFamily="2" charset="0"/>
                <a:ea typeface="zihun7hao-wennuantongzhiti" pitchFamily="2" charset="-122"/>
              </a:rPr>
              <a:t>đường</a:t>
            </a:r>
            <a:r>
              <a:rPr kumimoji="1" lang="en-US" altLang="zh-CN" sz="4400" dirty="0">
                <a:ln w="28575">
                  <a:solidFill>
                    <a:sysClr val="windowText" lastClr="000000"/>
                  </a:solidFill>
                </a:ln>
                <a:solidFill>
                  <a:schemeClr val="accent2">
                    <a:lumMod val="60000"/>
                    <a:lumOff val="40000"/>
                  </a:schemeClr>
                </a:solidFill>
                <a:latin typeface="#9Slide07 IcielKoni" pitchFamily="2" charset="0"/>
                <a:ea typeface="zihun7hao-wennuantongzhiti" pitchFamily="2" charset="-122"/>
              </a:rPr>
              <a:t> </a:t>
            </a:r>
            <a:r>
              <a:rPr kumimoji="1" lang="en-US" altLang="zh-CN" sz="4400" dirty="0" err="1">
                <a:ln w="28575">
                  <a:solidFill>
                    <a:sysClr val="windowText" lastClr="000000"/>
                  </a:solidFill>
                </a:ln>
                <a:solidFill>
                  <a:schemeClr val="accent2">
                    <a:lumMod val="60000"/>
                    <a:lumOff val="40000"/>
                  </a:schemeClr>
                </a:solidFill>
                <a:latin typeface="#9Slide07 IcielKoni" pitchFamily="2" charset="0"/>
                <a:ea typeface="zihun7hao-wennuantongzhiti" pitchFamily="2" charset="-122"/>
              </a:rPr>
              <a:t>gấp</a:t>
            </a:r>
            <a:r>
              <a:rPr kumimoji="1" lang="en-US" altLang="zh-CN" sz="4400" dirty="0">
                <a:ln w="28575">
                  <a:solidFill>
                    <a:sysClr val="windowText" lastClr="000000"/>
                  </a:solidFill>
                </a:ln>
                <a:solidFill>
                  <a:schemeClr val="accent2">
                    <a:lumMod val="60000"/>
                    <a:lumOff val="40000"/>
                  </a:schemeClr>
                </a:solidFill>
                <a:latin typeface="#9Slide07 IcielKoni" pitchFamily="2" charset="0"/>
                <a:ea typeface="zihun7hao-wennuantongzhiti" pitchFamily="2" charset="-122"/>
              </a:rPr>
              <a:t> </a:t>
            </a:r>
            <a:r>
              <a:rPr kumimoji="1" lang="en-US" altLang="zh-CN" sz="4400" dirty="0" err="1">
                <a:ln w="28575">
                  <a:solidFill>
                    <a:sysClr val="windowText" lastClr="000000"/>
                  </a:solidFill>
                </a:ln>
                <a:solidFill>
                  <a:schemeClr val="accent2">
                    <a:lumMod val="60000"/>
                    <a:lumOff val="40000"/>
                  </a:schemeClr>
                </a:solidFill>
                <a:latin typeface="#9Slide07 IcielKoni" pitchFamily="2" charset="0"/>
                <a:ea typeface="zihun7hao-wennuantongzhiti" pitchFamily="2" charset="-122"/>
              </a:rPr>
              <a:t>khúc</a:t>
            </a:r>
            <a:r>
              <a:rPr kumimoji="1" lang="en-US" altLang="zh-CN" sz="4400" dirty="0">
                <a:ln w="28575">
                  <a:solidFill>
                    <a:sysClr val="windowText" lastClr="000000"/>
                  </a:solidFill>
                </a:ln>
                <a:solidFill>
                  <a:schemeClr val="accent2">
                    <a:lumMod val="60000"/>
                    <a:lumOff val="40000"/>
                  </a:schemeClr>
                </a:solidFill>
                <a:latin typeface="#9Slide07 IcielKoni" pitchFamily="2" charset="0"/>
                <a:ea typeface="zihun7hao-wennuantongzhiti" pitchFamily="2" charset="-122"/>
              </a:rPr>
              <a:t> ABC, BCD </a:t>
            </a:r>
            <a:r>
              <a:rPr kumimoji="1" lang="en-US" altLang="zh-CN" sz="4400" dirty="0" err="1">
                <a:ln w="28575">
                  <a:solidFill>
                    <a:sysClr val="windowText" lastClr="000000"/>
                  </a:solidFill>
                </a:ln>
                <a:solidFill>
                  <a:schemeClr val="accent2">
                    <a:lumMod val="60000"/>
                    <a:lumOff val="40000"/>
                  </a:schemeClr>
                </a:solidFill>
                <a:latin typeface="#9Slide07 IcielKoni" pitchFamily="2" charset="0"/>
                <a:ea typeface="zihun7hao-wennuantongzhiti" pitchFamily="2" charset="-122"/>
              </a:rPr>
              <a:t>và</a:t>
            </a:r>
            <a:r>
              <a:rPr kumimoji="1" lang="en-US" altLang="zh-CN" sz="4400" dirty="0">
                <a:ln w="28575">
                  <a:solidFill>
                    <a:sysClr val="windowText" lastClr="000000"/>
                  </a:solidFill>
                </a:ln>
                <a:solidFill>
                  <a:schemeClr val="accent2">
                    <a:lumMod val="60000"/>
                    <a:lumOff val="40000"/>
                  </a:schemeClr>
                </a:solidFill>
                <a:latin typeface="#9Slide07 IcielKoni" pitchFamily="2" charset="0"/>
                <a:ea typeface="zihun7hao-wennuantongzhiti" pitchFamily="2" charset="-122"/>
              </a:rPr>
              <a:t> ABCD</a:t>
            </a:r>
            <a:endParaRPr kumimoji="1" lang="zh-CN" altLang="en-US" sz="4400" dirty="0">
              <a:ln w="28575">
                <a:solidFill>
                  <a:sysClr val="windowText" lastClr="000000"/>
                </a:solidFill>
              </a:ln>
              <a:solidFill>
                <a:schemeClr val="accent2">
                  <a:lumMod val="60000"/>
                  <a:lumOff val="40000"/>
                </a:schemeClr>
              </a:solidFill>
              <a:latin typeface="#9Slide07 IcielKoni" pitchFamily="2" charset="0"/>
              <a:ea typeface="zihun7hao-wennuantongzhiti" pitchFamily="2" charset="-122"/>
            </a:endParaRPr>
          </a:p>
        </p:txBody>
      </p:sp>
      <p:sp>
        <p:nvSpPr>
          <p:cNvPr id="2" name="TextBox 1">
            <a:extLst>
              <a:ext uri="{FF2B5EF4-FFF2-40B4-BE49-F238E27FC236}">
                <a16:creationId xmlns:a16="http://schemas.microsoft.com/office/drawing/2014/main" id="{46748C1E-7AC3-B144-A7AD-3E7462459246}"/>
              </a:ext>
            </a:extLst>
          </p:cNvPr>
          <p:cNvSpPr txBox="1"/>
          <p:nvPr/>
        </p:nvSpPr>
        <p:spPr>
          <a:xfrm>
            <a:off x="938719" y="2249814"/>
            <a:ext cx="11158537" cy="3970318"/>
          </a:xfrm>
          <a:prstGeom prst="rect">
            <a:avLst/>
          </a:prstGeom>
          <a:noFill/>
        </p:spPr>
        <p:txBody>
          <a:bodyPr wrap="square" rtlCol="0">
            <a:spAutoFit/>
          </a:bodyPr>
          <a:lstStyle/>
          <a:p>
            <a:pPr algn="ctr"/>
            <a:r>
              <a:rPr lang="vi-VN" sz="2800" b="0" i="0" dirty="0">
                <a:solidFill>
                  <a:srgbClr val="000000"/>
                </a:solidFill>
                <a:effectLst/>
                <a:latin typeface="Cambria" panose="02040503050406030204" pitchFamily="18" charset="0"/>
              </a:rPr>
              <a:t>Độ dài đường gấp khúc </a:t>
            </a:r>
            <a:r>
              <a:rPr lang="vi-VN" sz="2800" b="1" i="0" dirty="0">
                <a:solidFill>
                  <a:srgbClr val="000000"/>
                </a:solidFill>
                <a:effectLst/>
                <a:latin typeface="Cambria" panose="02040503050406030204" pitchFamily="18" charset="0"/>
              </a:rPr>
              <a:t>ABC </a:t>
            </a:r>
            <a:r>
              <a:rPr lang="vi-VN" sz="2800" b="0" i="0" dirty="0">
                <a:solidFill>
                  <a:srgbClr val="000000"/>
                </a:solidFill>
                <a:effectLst/>
                <a:latin typeface="Cambria" panose="02040503050406030204" pitchFamily="18" charset="0"/>
              </a:rPr>
              <a:t>là:</a:t>
            </a:r>
          </a:p>
          <a:p>
            <a:pPr algn="ctr"/>
            <a:r>
              <a:rPr lang="vi-VN" sz="2800" b="0" i="0" dirty="0">
                <a:solidFill>
                  <a:srgbClr val="000000"/>
                </a:solidFill>
                <a:effectLst/>
                <a:latin typeface="Cambria" panose="02040503050406030204" pitchFamily="18" charset="0"/>
              </a:rPr>
              <a:t>            18 + 9 = </a:t>
            </a:r>
            <a:r>
              <a:rPr lang="vi-VN" sz="2800" b="1" i="0" dirty="0">
                <a:solidFill>
                  <a:srgbClr val="000000"/>
                </a:solidFill>
                <a:effectLst/>
                <a:latin typeface="Cambria" panose="02040503050406030204" pitchFamily="18" charset="0"/>
              </a:rPr>
              <a:t>27</a:t>
            </a:r>
            <a:r>
              <a:rPr lang="vi-VN" sz="2800" b="0" i="0" dirty="0">
                <a:solidFill>
                  <a:srgbClr val="000000"/>
                </a:solidFill>
                <a:effectLst/>
                <a:latin typeface="Cambria" panose="02040503050406030204" pitchFamily="18" charset="0"/>
              </a:rPr>
              <a:t> (cm)</a:t>
            </a:r>
          </a:p>
          <a:p>
            <a:pPr algn="ctr"/>
            <a:r>
              <a:rPr lang="vi-VN" sz="2800" b="0" i="0" dirty="0">
                <a:solidFill>
                  <a:srgbClr val="000000"/>
                </a:solidFill>
                <a:effectLst/>
                <a:latin typeface="Cambria" panose="02040503050406030204" pitchFamily="18" charset="0"/>
              </a:rPr>
              <a:t>Độ dài đường gấp khúc </a:t>
            </a:r>
            <a:r>
              <a:rPr lang="vi-VN" sz="2800" b="1" i="0" dirty="0">
                <a:solidFill>
                  <a:srgbClr val="000000"/>
                </a:solidFill>
                <a:effectLst/>
                <a:latin typeface="Cambria" panose="02040503050406030204" pitchFamily="18" charset="0"/>
              </a:rPr>
              <a:t>BCD</a:t>
            </a:r>
            <a:r>
              <a:rPr lang="vi-VN" sz="2800" b="0" i="0" dirty="0">
                <a:solidFill>
                  <a:srgbClr val="000000"/>
                </a:solidFill>
                <a:effectLst/>
                <a:latin typeface="Cambria" panose="02040503050406030204" pitchFamily="18" charset="0"/>
              </a:rPr>
              <a:t> là:</a:t>
            </a:r>
          </a:p>
          <a:p>
            <a:pPr algn="ctr"/>
            <a:r>
              <a:rPr lang="vi-VN" sz="2800" b="0" i="0" dirty="0">
                <a:solidFill>
                  <a:srgbClr val="000000"/>
                </a:solidFill>
                <a:effectLst/>
                <a:latin typeface="Cambria" panose="02040503050406030204" pitchFamily="18" charset="0"/>
              </a:rPr>
              <a:t>             9 + 14 = </a:t>
            </a:r>
            <a:r>
              <a:rPr lang="vi-VN" sz="2800" b="1" i="0" dirty="0">
                <a:solidFill>
                  <a:srgbClr val="000000"/>
                </a:solidFill>
                <a:effectLst/>
                <a:latin typeface="Cambria" panose="02040503050406030204" pitchFamily="18" charset="0"/>
              </a:rPr>
              <a:t>23</a:t>
            </a:r>
            <a:r>
              <a:rPr lang="vi-VN" sz="2800" b="0" i="0" dirty="0">
                <a:solidFill>
                  <a:srgbClr val="000000"/>
                </a:solidFill>
                <a:effectLst/>
                <a:latin typeface="Cambria" panose="02040503050406030204" pitchFamily="18" charset="0"/>
              </a:rPr>
              <a:t> (cm)</a:t>
            </a:r>
          </a:p>
          <a:p>
            <a:pPr algn="ctr"/>
            <a:r>
              <a:rPr lang="vi-VN" sz="2800" b="0" i="0" dirty="0">
                <a:solidFill>
                  <a:srgbClr val="000000"/>
                </a:solidFill>
                <a:effectLst/>
                <a:latin typeface="Cambria" panose="02040503050406030204" pitchFamily="18" charset="0"/>
              </a:rPr>
              <a:t>Độ dài đường gấp khúc </a:t>
            </a:r>
            <a:r>
              <a:rPr lang="vi-VN" sz="2800" b="1" i="0" dirty="0">
                <a:solidFill>
                  <a:srgbClr val="000000"/>
                </a:solidFill>
                <a:effectLst/>
                <a:latin typeface="Cambria" panose="02040503050406030204" pitchFamily="18" charset="0"/>
              </a:rPr>
              <a:t>ABCD</a:t>
            </a:r>
            <a:r>
              <a:rPr lang="vi-VN" sz="2800" b="0" i="0" dirty="0">
                <a:solidFill>
                  <a:srgbClr val="000000"/>
                </a:solidFill>
                <a:effectLst/>
                <a:latin typeface="Cambria" panose="02040503050406030204" pitchFamily="18" charset="0"/>
              </a:rPr>
              <a:t> là:</a:t>
            </a:r>
          </a:p>
          <a:p>
            <a:pPr algn="ctr"/>
            <a:r>
              <a:rPr lang="vi-VN" sz="2800" b="0" i="0" dirty="0">
                <a:solidFill>
                  <a:srgbClr val="000000"/>
                </a:solidFill>
                <a:effectLst/>
                <a:latin typeface="Cambria" panose="02040503050406030204" pitchFamily="18" charset="0"/>
              </a:rPr>
              <a:t>            18 + 9 + 14 = </a:t>
            </a:r>
            <a:r>
              <a:rPr lang="vi-VN" sz="2800" b="1" i="0" dirty="0">
                <a:solidFill>
                  <a:srgbClr val="000000"/>
                </a:solidFill>
                <a:effectLst/>
                <a:latin typeface="Cambria" panose="02040503050406030204" pitchFamily="18" charset="0"/>
              </a:rPr>
              <a:t>41</a:t>
            </a:r>
            <a:r>
              <a:rPr lang="vi-VN" sz="2800" b="0" i="0" dirty="0">
                <a:solidFill>
                  <a:srgbClr val="000000"/>
                </a:solidFill>
                <a:effectLst/>
                <a:latin typeface="Cambria" panose="02040503050406030204" pitchFamily="18" charset="0"/>
              </a:rPr>
              <a:t> (cm)</a:t>
            </a:r>
          </a:p>
          <a:p>
            <a:pPr algn="ctr"/>
            <a:r>
              <a:rPr lang="vi-VN" sz="2800" b="0" i="0" dirty="0">
                <a:solidFill>
                  <a:srgbClr val="000000"/>
                </a:solidFill>
                <a:effectLst/>
                <a:latin typeface="Cambria" panose="02040503050406030204" pitchFamily="18" charset="0"/>
              </a:rPr>
              <a:t>Vậy: Độ dài đường gấp khúc </a:t>
            </a:r>
            <a:r>
              <a:rPr lang="vi-VN" sz="2800" b="1" i="0" dirty="0">
                <a:solidFill>
                  <a:srgbClr val="000000"/>
                </a:solidFill>
                <a:effectLst/>
                <a:latin typeface="Cambria" panose="02040503050406030204" pitchFamily="18" charset="0"/>
              </a:rPr>
              <a:t>ABC</a:t>
            </a:r>
            <a:r>
              <a:rPr lang="vi-VN" sz="2800" b="0" i="0" dirty="0">
                <a:solidFill>
                  <a:srgbClr val="000000"/>
                </a:solidFill>
                <a:effectLst/>
                <a:latin typeface="Cambria" panose="02040503050406030204" pitchFamily="18" charset="0"/>
              </a:rPr>
              <a:t> là </a:t>
            </a:r>
            <a:r>
              <a:rPr lang="vi-VN" sz="2800" b="1" i="0" dirty="0">
                <a:solidFill>
                  <a:srgbClr val="000000"/>
                </a:solidFill>
                <a:effectLst/>
                <a:latin typeface="Cambria" panose="02040503050406030204" pitchFamily="18" charset="0"/>
              </a:rPr>
              <a:t>27 </a:t>
            </a:r>
            <a:r>
              <a:rPr lang="vi-VN" sz="2800" b="0" i="0" dirty="0">
                <a:solidFill>
                  <a:srgbClr val="000000"/>
                </a:solidFill>
                <a:effectLst/>
                <a:latin typeface="Cambria" panose="02040503050406030204" pitchFamily="18" charset="0"/>
              </a:rPr>
              <a:t>cm.</a:t>
            </a:r>
          </a:p>
          <a:p>
            <a:pPr algn="ctr"/>
            <a:r>
              <a:rPr lang="vi-VN" sz="2800" b="0" i="0" dirty="0">
                <a:solidFill>
                  <a:srgbClr val="000000"/>
                </a:solidFill>
                <a:effectLst/>
                <a:latin typeface="Cambria" panose="02040503050406030204" pitchFamily="18" charset="0"/>
              </a:rPr>
              <a:t>         Độ dài đường gấp khúc </a:t>
            </a:r>
            <a:r>
              <a:rPr lang="vi-VN" sz="2800" b="1" i="0" dirty="0">
                <a:solidFill>
                  <a:srgbClr val="000000"/>
                </a:solidFill>
                <a:effectLst/>
                <a:latin typeface="Cambria" panose="02040503050406030204" pitchFamily="18" charset="0"/>
              </a:rPr>
              <a:t>BCD</a:t>
            </a:r>
            <a:r>
              <a:rPr lang="vi-VN" sz="2800" b="0" i="0" dirty="0">
                <a:solidFill>
                  <a:srgbClr val="000000"/>
                </a:solidFill>
                <a:effectLst/>
                <a:latin typeface="Cambria" panose="02040503050406030204" pitchFamily="18" charset="0"/>
              </a:rPr>
              <a:t> là </a:t>
            </a:r>
            <a:r>
              <a:rPr lang="vi-VN" sz="2800" b="1" i="0" dirty="0">
                <a:solidFill>
                  <a:srgbClr val="000000"/>
                </a:solidFill>
                <a:effectLst/>
                <a:latin typeface="Cambria" panose="02040503050406030204" pitchFamily="18" charset="0"/>
              </a:rPr>
              <a:t>23 </a:t>
            </a:r>
            <a:r>
              <a:rPr lang="vi-VN" sz="2800" b="0" i="0" dirty="0">
                <a:solidFill>
                  <a:srgbClr val="000000"/>
                </a:solidFill>
                <a:effectLst/>
                <a:latin typeface="Cambria" panose="02040503050406030204" pitchFamily="18" charset="0"/>
              </a:rPr>
              <a:t>cm.</a:t>
            </a:r>
          </a:p>
          <a:p>
            <a:pPr algn="ctr"/>
            <a:r>
              <a:rPr lang="vi-VN" sz="2800" b="0" i="0" dirty="0">
                <a:solidFill>
                  <a:srgbClr val="000000"/>
                </a:solidFill>
                <a:effectLst/>
                <a:latin typeface="Cambria" panose="02040503050406030204" pitchFamily="18" charset="0"/>
              </a:rPr>
              <a:t>         Độ dài đường gấp khúc </a:t>
            </a:r>
            <a:r>
              <a:rPr lang="vi-VN" sz="2800" b="1" i="0" dirty="0">
                <a:solidFill>
                  <a:srgbClr val="000000"/>
                </a:solidFill>
                <a:effectLst/>
                <a:latin typeface="Cambria" panose="02040503050406030204" pitchFamily="18" charset="0"/>
              </a:rPr>
              <a:t>ABCD</a:t>
            </a:r>
            <a:r>
              <a:rPr lang="vi-VN" sz="2800" b="0" i="0" dirty="0">
                <a:solidFill>
                  <a:srgbClr val="000000"/>
                </a:solidFill>
                <a:effectLst/>
                <a:latin typeface="Cambria" panose="02040503050406030204" pitchFamily="18" charset="0"/>
              </a:rPr>
              <a:t> là </a:t>
            </a:r>
            <a:r>
              <a:rPr lang="vi-VN" sz="2800" b="1" i="0" dirty="0">
                <a:solidFill>
                  <a:srgbClr val="000000"/>
                </a:solidFill>
                <a:effectLst/>
                <a:latin typeface="Cambria" panose="02040503050406030204" pitchFamily="18" charset="0"/>
              </a:rPr>
              <a:t>41 </a:t>
            </a:r>
            <a:r>
              <a:rPr lang="vi-VN" sz="2800" b="0" i="0" dirty="0">
                <a:solidFill>
                  <a:srgbClr val="000000"/>
                </a:solidFill>
                <a:effectLst/>
                <a:latin typeface="Cambria" panose="02040503050406030204" pitchFamily="18" charset="0"/>
              </a:rPr>
              <a:t>cm.</a:t>
            </a:r>
          </a:p>
        </p:txBody>
      </p:sp>
      <p:sp>
        <p:nvSpPr>
          <p:cNvPr id="24" name="Rounded Rectangle 23">
            <a:extLst>
              <a:ext uri="{FF2B5EF4-FFF2-40B4-BE49-F238E27FC236}">
                <a16:creationId xmlns:a16="http://schemas.microsoft.com/office/drawing/2014/main" id="{C68F7F69-71DC-B643-8458-E8F72C791163}"/>
              </a:ext>
            </a:extLst>
          </p:cNvPr>
          <p:cNvSpPr/>
          <p:nvPr/>
        </p:nvSpPr>
        <p:spPr>
          <a:xfrm>
            <a:off x="674319" y="2429750"/>
            <a:ext cx="2496464" cy="609229"/>
          </a:xfrm>
          <a:prstGeom prst="roundRect">
            <a:avLst/>
          </a:prstGeom>
          <a:solidFill>
            <a:srgbClr val="FCC4D2"/>
          </a:solidFill>
        </p:spPr>
        <p:style>
          <a:lnRef idx="0">
            <a:schemeClr val="accent2"/>
          </a:lnRef>
          <a:fillRef idx="3">
            <a:schemeClr val="accent2"/>
          </a:fillRef>
          <a:effectRef idx="3">
            <a:schemeClr val="accent2"/>
          </a:effectRef>
          <a:fontRef idx="minor">
            <a:schemeClr val="lt1"/>
          </a:fontRef>
        </p:style>
        <p:txBody>
          <a:bodyPr rtlCol="0" anchor="ctr"/>
          <a:lstStyle/>
          <a:p>
            <a:pPr algn="ctr"/>
            <a:r>
              <a:rPr lang="en-US" sz="3200" dirty="0" err="1">
                <a:ln>
                  <a:solidFill>
                    <a:schemeClr val="tx1"/>
                  </a:solidFill>
                </a:ln>
                <a:solidFill>
                  <a:schemeClr val="bg1"/>
                </a:solidFill>
                <a:latin typeface="#9Slide07 IcielKoni" pitchFamily="2" charset="0"/>
              </a:rPr>
              <a:t>Bài</a:t>
            </a:r>
            <a:r>
              <a:rPr lang="en-US" sz="3200" dirty="0">
                <a:ln>
                  <a:solidFill>
                    <a:schemeClr val="tx1"/>
                  </a:solidFill>
                </a:ln>
                <a:solidFill>
                  <a:schemeClr val="bg1"/>
                </a:solidFill>
                <a:latin typeface="#9Slide07 IcielKoni" pitchFamily="2" charset="0"/>
              </a:rPr>
              <a:t> </a:t>
            </a:r>
            <a:r>
              <a:rPr lang="en-US" sz="3200" dirty="0" err="1">
                <a:ln>
                  <a:solidFill>
                    <a:schemeClr val="tx1"/>
                  </a:solidFill>
                </a:ln>
                <a:solidFill>
                  <a:schemeClr val="bg1"/>
                </a:solidFill>
                <a:latin typeface="#9Slide07 IcielKoni" pitchFamily="2" charset="0"/>
              </a:rPr>
              <a:t>giải</a:t>
            </a:r>
            <a:endParaRPr lang="en-US" sz="3200" dirty="0">
              <a:ln>
                <a:solidFill>
                  <a:schemeClr val="tx1"/>
                </a:solidFill>
              </a:ln>
              <a:solidFill>
                <a:schemeClr val="bg1"/>
              </a:solidFill>
              <a:latin typeface="#9Slide07 IcielKoni" pitchFamily="2" charset="0"/>
            </a:endParaRPr>
          </a:p>
        </p:txBody>
      </p:sp>
    </p:spTree>
    <p:extLst>
      <p:ext uri="{BB962C8B-B14F-4D97-AF65-F5344CB8AC3E}">
        <p14:creationId xmlns:p14="http://schemas.microsoft.com/office/powerpoint/2010/main" val="33691014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24"/>
                                        </p:tgtEl>
                                        <p:attrNameLst>
                                          <p:attrName>style.visibility</p:attrName>
                                        </p:attrNameLst>
                                      </p:cBhvr>
                                      <p:to>
                                        <p:strVal val="visible"/>
                                      </p:to>
                                    </p:set>
                                    <p:animEffect transition="in" filter="randombar(horizontal)">
                                      <p:cBhvr>
                                        <p:cTn id="7" dur="500"/>
                                        <p:tgtEl>
                                          <p:spTgt spid="24"/>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1"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wheel(1)">
                                      <p:cBhvr>
                                        <p:cTn id="12" dur="2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24"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 101">
            <a:extLst>
              <a:ext uri="{FF2B5EF4-FFF2-40B4-BE49-F238E27FC236}">
                <a16:creationId xmlns:a16="http://schemas.microsoft.com/office/drawing/2014/main" id="{824580FE-5A13-9A4F-9F64-99328C4DCC83}"/>
              </a:ext>
            </a:extLst>
          </p:cNvPr>
          <p:cNvPicPr>
            <a:picLocks noChangeAspect="1"/>
          </p:cNvPicPr>
          <p:nvPr/>
        </p:nvPicPr>
        <p:blipFill>
          <a:blip r:embed="rId2"/>
          <a:srcRect/>
          <a:stretch>
            <a:fillRect/>
          </a:stretch>
        </p:blipFill>
        <p:spPr>
          <a:xfrm>
            <a:off x="-2" y="-171430"/>
            <a:ext cx="12192002" cy="6858001"/>
          </a:xfrm>
          <a:prstGeom prst="rect">
            <a:avLst/>
          </a:prstGeom>
        </p:spPr>
      </p:pic>
      <p:sp>
        <p:nvSpPr>
          <p:cNvPr id="3" name="矩形 2">
            <a:extLst>
              <a:ext uri="{FF2B5EF4-FFF2-40B4-BE49-F238E27FC236}">
                <a16:creationId xmlns:a16="http://schemas.microsoft.com/office/drawing/2014/main" id="{74E66163-77AA-1040-974A-9A710A6F9934}"/>
              </a:ext>
            </a:extLst>
          </p:cNvPr>
          <p:cNvSpPr/>
          <p:nvPr/>
        </p:nvSpPr>
        <p:spPr>
          <a:xfrm>
            <a:off x="516732" y="469294"/>
            <a:ext cx="11158537" cy="5919412"/>
          </a:xfrm>
          <a:prstGeom prst="rect">
            <a:avLst/>
          </a:prstGeom>
          <a:noFill/>
          <a:ln w="63500">
            <a:solidFill>
              <a:schemeClr val="tx1">
                <a:lumMod val="85000"/>
                <a:lumOff val="15000"/>
              </a:schemeClr>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dirty="0"/>
          </a:p>
        </p:txBody>
      </p:sp>
      <p:sp>
        <p:nvSpPr>
          <p:cNvPr id="5" name="椭圆 4">
            <a:extLst>
              <a:ext uri="{FF2B5EF4-FFF2-40B4-BE49-F238E27FC236}">
                <a16:creationId xmlns:a16="http://schemas.microsoft.com/office/drawing/2014/main" id="{926990B4-7171-2644-B9F3-D8DCE0E5D03E}"/>
              </a:ext>
            </a:extLst>
          </p:cNvPr>
          <p:cNvSpPr/>
          <p:nvPr/>
        </p:nvSpPr>
        <p:spPr>
          <a:xfrm>
            <a:off x="-224147" y="-171430"/>
            <a:ext cx="703249" cy="703249"/>
          </a:xfrm>
          <a:prstGeom prst="ellipse">
            <a:avLst/>
          </a:prstGeom>
          <a:solidFill>
            <a:srgbClr val="FFE799"/>
          </a:solidFill>
          <a:ln w="63500">
            <a:solidFill>
              <a:schemeClr val="tx1">
                <a:lumMod val="85000"/>
                <a:lumOff val="1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pic>
        <p:nvPicPr>
          <p:cNvPr id="6" name="image 102">
            <a:extLst>
              <a:ext uri="{FF2B5EF4-FFF2-40B4-BE49-F238E27FC236}">
                <a16:creationId xmlns:a16="http://schemas.microsoft.com/office/drawing/2014/main" id="{6378D6D9-5213-684E-8EEC-EF86981BE8B2}"/>
              </a:ext>
            </a:extLst>
          </p:cNvPr>
          <p:cNvPicPr>
            <a:picLocks noChangeAspect="1"/>
          </p:cNvPicPr>
          <p:nvPr/>
        </p:nvPicPr>
        <p:blipFill>
          <a:blip r:embed="rId3"/>
          <a:srcRect/>
          <a:stretch>
            <a:fillRect/>
          </a:stretch>
        </p:blipFill>
        <p:spPr>
          <a:xfrm>
            <a:off x="11077121" y="-349025"/>
            <a:ext cx="933436" cy="698048"/>
          </a:xfrm>
          <a:prstGeom prst="rect">
            <a:avLst/>
          </a:prstGeom>
        </p:spPr>
      </p:pic>
      <p:sp>
        <p:nvSpPr>
          <p:cNvPr id="10" name="椭圆 9">
            <a:extLst>
              <a:ext uri="{FF2B5EF4-FFF2-40B4-BE49-F238E27FC236}">
                <a16:creationId xmlns:a16="http://schemas.microsoft.com/office/drawing/2014/main" id="{0BD46786-8FB9-184C-BF1C-AFAC123A2BA2}"/>
              </a:ext>
            </a:extLst>
          </p:cNvPr>
          <p:cNvSpPr/>
          <p:nvPr/>
        </p:nvSpPr>
        <p:spPr>
          <a:xfrm>
            <a:off x="10478501" y="-122394"/>
            <a:ext cx="417175" cy="417175"/>
          </a:xfrm>
          <a:prstGeom prst="ellipse">
            <a:avLst/>
          </a:prstGeom>
          <a:solidFill>
            <a:srgbClr val="FCA1B7"/>
          </a:solidFill>
          <a:ln w="63500">
            <a:solidFill>
              <a:schemeClr val="tx1">
                <a:lumMod val="85000"/>
                <a:lumOff val="1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sp>
        <p:nvSpPr>
          <p:cNvPr id="35" name="文本框 19">
            <a:extLst>
              <a:ext uri="{FF2B5EF4-FFF2-40B4-BE49-F238E27FC236}">
                <a16:creationId xmlns:a16="http://schemas.microsoft.com/office/drawing/2014/main" id="{20B5F700-1D9A-B242-A637-49FDCD54485B}"/>
              </a:ext>
            </a:extLst>
          </p:cNvPr>
          <p:cNvSpPr txBox="1"/>
          <p:nvPr/>
        </p:nvSpPr>
        <p:spPr>
          <a:xfrm>
            <a:off x="674319" y="618412"/>
            <a:ext cx="1962397" cy="769441"/>
          </a:xfrm>
          <a:prstGeom prst="rect">
            <a:avLst/>
          </a:prstGeom>
          <a:noFill/>
        </p:spPr>
        <p:txBody>
          <a:bodyPr wrap="none" rtlCol="0">
            <a:spAutoFit/>
          </a:bodyPr>
          <a:lstStyle/>
          <a:p>
            <a:r>
              <a:rPr kumimoji="1" lang="en-US" altLang="zh-CN" sz="4400" dirty="0">
                <a:ln w="28575">
                  <a:solidFill>
                    <a:sysClr val="windowText" lastClr="000000"/>
                  </a:solidFill>
                </a:ln>
                <a:solidFill>
                  <a:srgbClr val="FCA1B7"/>
                </a:solidFill>
                <a:latin typeface="#9Slide07 IcielKoni" pitchFamily="2" charset="0"/>
                <a:ea typeface="zihun7hao-wennuantongzhiti" pitchFamily="2" charset="-122"/>
              </a:rPr>
              <a:t>BÀI 3 -</a:t>
            </a:r>
            <a:endParaRPr kumimoji="1" lang="zh-CN" altLang="en-US" sz="4400" dirty="0">
              <a:ln w="28575">
                <a:solidFill>
                  <a:sysClr val="windowText" lastClr="000000"/>
                </a:solidFill>
              </a:ln>
              <a:solidFill>
                <a:srgbClr val="FCA1B7"/>
              </a:solidFill>
              <a:latin typeface="#9Slide07 IcielKoni" pitchFamily="2" charset="0"/>
              <a:ea typeface="zihun7hao-wennuantongzhiti" pitchFamily="2" charset="-122"/>
            </a:endParaRPr>
          </a:p>
        </p:txBody>
      </p:sp>
      <p:sp>
        <p:nvSpPr>
          <p:cNvPr id="36" name="文本框 19">
            <a:extLst>
              <a:ext uri="{FF2B5EF4-FFF2-40B4-BE49-F238E27FC236}">
                <a16:creationId xmlns:a16="http://schemas.microsoft.com/office/drawing/2014/main" id="{20B5F700-1D9A-B242-A637-49FDCD54485B}"/>
              </a:ext>
            </a:extLst>
          </p:cNvPr>
          <p:cNvSpPr txBox="1"/>
          <p:nvPr/>
        </p:nvSpPr>
        <p:spPr>
          <a:xfrm>
            <a:off x="2623892" y="578206"/>
            <a:ext cx="8798476" cy="2554545"/>
          </a:xfrm>
          <a:prstGeom prst="rect">
            <a:avLst/>
          </a:prstGeom>
          <a:noFill/>
        </p:spPr>
        <p:txBody>
          <a:bodyPr wrap="square" rtlCol="0">
            <a:spAutoFit/>
          </a:bodyPr>
          <a:lstStyle/>
          <a:p>
            <a:pPr algn="just"/>
            <a:r>
              <a:rPr lang="vi-VN" sz="4000" b="1" dirty="0">
                <a:solidFill>
                  <a:srgbClr val="C00000"/>
                </a:solidFill>
                <a:latin typeface="Calibri" panose="020F0502020204030204" pitchFamily="34" charset="0"/>
                <a:cs typeface="Calibri" panose="020F0502020204030204" pitchFamily="34" charset="0"/>
              </a:rPr>
              <a:t>Con ốc sên có thể bò tới bông hoa theo đường gấp khúc MAN hoặc MBN. Hỏi ốc sên bò theo đường nào ngắn hơn và ngắn hơn bao nhiêu xăng-ti-mét?</a:t>
            </a:r>
            <a:endParaRPr kumimoji="1" lang="zh-CN" altLang="en-US" sz="7200" b="1" dirty="0">
              <a:ln w="28575">
                <a:noFill/>
              </a:ln>
              <a:solidFill>
                <a:srgbClr val="C00000"/>
              </a:solidFill>
              <a:latin typeface="Calibri" panose="020F0502020204030204" pitchFamily="34" charset="0"/>
              <a:ea typeface="zihun7hao-wennuantongzhiti" pitchFamily="2" charset="-122"/>
              <a:cs typeface="Calibri" panose="020F0502020204030204" pitchFamily="34" charset="0"/>
            </a:endParaRPr>
          </a:p>
        </p:txBody>
      </p:sp>
      <p:pic>
        <p:nvPicPr>
          <p:cNvPr id="2050" name="Picture 2">
            <a:extLst>
              <a:ext uri="{FF2B5EF4-FFF2-40B4-BE49-F238E27FC236}">
                <a16:creationId xmlns:a16="http://schemas.microsoft.com/office/drawing/2014/main" id="{79E46039-5065-DD45-915B-1AC11EF8226A}"/>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930689" y="3241663"/>
            <a:ext cx="6756399" cy="299016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47619676"/>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5"/>
                                        </p:tgtEl>
                                        <p:attrNameLst>
                                          <p:attrName>style.visibility</p:attrName>
                                        </p:attrNameLst>
                                      </p:cBhvr>
                                      <p:to>
                                        <p:strVal val="visible"/>
                                      </p:to>
                                    </p:set>
                                    <p:anim calcmode="lin" valueType="num">
                                      <p:cBhvr additive="base">
                                        <p:cTn id="7" dur="500" fill="hold"/>
                                        <p:tgtEl>
                                          <p:spTgt spid="35"/>
                                        </p:tgtEl>
                                        <p:attrNameLst>
                                          <p:attrName>ppt_x</p:attrName>
                                        </p:attrNameLst>
                                      </p:cBhvr>
                                      <p:tavLst>
                                        <p:tav tm="0">
                                          <p:val>
                                            <p:strVal val="#ppt_x"/>
                                          </p:val>
                                        </p:tav>
                                        <p:tav tm="100000">
                                          <p:val>
                                            <p:strVal val="#ppt_x"/>
                                          </p:val>
                                        </p:tav>
                                      </p:tavLst>
                                    </p:anim>
                                    <p:anim calcmode="lin" valueType="num">
                                      <p:cBhvr additive="base">
                                        <p:cTn id="8" dur="500" fill="hold"/>
                                        <p:tgtEl>
                                          <p:spTgt spid="35"/>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36"/>
                                        </p:tgtEl>
                                        <p:attrNameLst>
                                          <p:attrName>style.visibility</p:attrName>
                                        </p:attrNameLst>
                                      </p:cBhvr>
                                      <p:to>
                                        <p:strVal val="visible"/>
                                      </p:to>
                                    </p:set>
                                    <p:anim calcmode="lin" valueType="num">
                                      <p:cBhvr additive="base">
                                        <p:cTn id="11" dur="500" fill="hold"/>
                                        <p:tgtEl>
                                          <p:spTgt spid="36"/>
                                        </p:tgtEl>
                                        <p:attrNameLst>
                                          <p:attrName>ppt_x</p:attrName>
                                        </p:attrNameLst>
                                      </p:cBhvr>
                                      <p:tavLst>
                                        <p:tav tm="0">
                                          <p:val>
                                            <p:strVal val="#ppt_x"/>
                                          </p:val>
                                        </p:tav>
                                        <p:tav tm="100000">
                                          <p:val>
                                            <p:strVal val="#ppt_x"/>
                                          </p:val>
                                        </p:tav>
                                      </p:tavLst>
                                    </p:anim>
                                    <p:anim calcmode="lin" valueType="num">
                                      <p:cBhvr additive="base">
                                        <p:cTn id="12" dur="500" fill="hold"/>
                                        <p:tgtEl>
                                          <p:spTgt spid="36"/>
                                        </p:tgtEl>
                                        <p:attrNameLst>
                                          <p:attrName>ppt_y</p:attrName>
                                        </p:attrNameLst>
                                      </p:cBhvr>
                                      <p:tavLst>
                                        <p:tav tm="0">
                                          <p:val>
                                            <p:strVal val="1+#ppt_h/2"/>
                                          </p:val>
                                        </p:tav>
                                        <p:tav tm="100000">
                                          <p:val>
                                            <p:strVal val="#ppt_y"/>
                                          </p:val>
                                        </p:tav>
                                      </p:tavLst>
                                    </p:anim>
                                  </p:childTnLst>
                                </p:cTn>
                              </p:par>
                              <p:par>
                                <p:cTn id="13" presetID="3" presetClass="entr" presetSubtype="10" fill="hold" nodeType="withEffect">
                                  <p:stCondLst>
                                    <p:cond delay="0"/>
                                  </p:stCondLst>
                                  <p:childTnLst>
                                    <p:set>
                                      <p:cBhvr>
                                        <p:cTn id="14" dur="1" fill="hold">
                                          <p:stCondLst>
                                            <p:cond delay="0"/>
                                          </p:stCondLst>
                                        </p:cTn>
                                        <p:tgtEl>
                                          <p:spTgt spid="2050"/>
                                        </p:tgtEl>
                                        <p:attrNameLst>
                                          <p:attrName>style.visibility</p:attrName>
                                        </p:attrNameLst>
                                      </p:cBhvr>
                                      <p:to>
                                        <p:strVal val="visible"/>
                                      </p:to>
                                    </p:set>
                                    <p:animEffect transition="in" filter="blinds(horizontal)">
                                      <p:cBhvr>
                                        <p:cTn id="15" dur="500"/>
                                        <p:tgtEl>
                                          <p:spTgt spid="205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5" grpId="0"/>
      <p:bldP spid="36"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 101">
            <a:extLst>
              <a:ext uri="{FF2B5EF4-FFF2-40B4-BE49-F238E27FC236}">
                <a16:creationId xmlns:a16="http://schemas.microsoft.com/office/drawing/2014/main" id="{824580FE-5A13-9A4F-9F64-99328C4DCC83}"/>
              </a:ext>
            </a:extLst>
          </p:cNvPr>
          <p:cNvPicPr>
            <a:picLocks noChangeAspect="1"/>
          </p:cNvPicPr>
          <p:nvPr/>
        </p:nvPicPr>
        <p:blipFill>
          <a:blip r:embed="rId2"/>
          <a:srcRect/>
          <a:stretch>
            <a:fillRect/>
          </a:stretch>
        </p:blipFill>
        <p:spPr>
          <a:xfrm>
            <a:off x="-2" y="-171430"/>
            <a:ext cx="12192002" cy="6858001"/>
          </a:xfrm>
          <a:prstGeom prst="rect">
            <a:avLst/>
          </a:prstGeom>
        </p:spPr>
      </p:pic>
      <p:sp>
        <p:nvSpPr>
          <p:cNvPr id="3" name="矩形 2">
            <a:extLst>
              <a:ext uri="{FF2B5EF4-FFF2-40B4-BE49-F238E27FC236}">
                <a16:creationId xmlns:a16="http://schemas.microsoft.com/office/drawing/2014/main" id="{74E66163-77AA-1040-974A-9A710A6F9934}"/>
              </a:ext>
            </a:extLst>
          </p:cNvPr>
          <p:cNvSpPr/>
          <p:nvPr/>
        </p:nvSpPr>
        <p:spPr>
          <a:xfrm>
            <a:off x="516732" y="469294"/>
            <a:ext cx="11158537" cy="5919412"/>
          </a:xfrm>
          <a:prstGeom prst="rect">
            <a:avLst/>
          </a:prstGeom>
          <a:noFill/>
          <a:ln w="63500">
            <a:solidFill>
              <a:schemeClr val="tx1">
                <a:lumMod val="85000"/>
                <a:lumOff val="15000"/>
              </a:schemeClr>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dirty="0"/>
          </a:p>
        </p:txBody>
      </p:sp>
      <p:sp>
        <p:nvSpPr>
          <p:cNvPr id="5" name="椭圆 4">
            <a:extLst>
              <a:ext uri="{FF2B5EF4-FFF2-40B4-BE49-F238E27FC236}">
                <a16:creationId xmlns:a16="http://schemas.microsoft.com/office/drawing/2014/main" id="{926990B4-7171-2644-B9F3-D8DCE0E5D03E}"/>
              </a:ext>
            </a:extLst>
          </p:cNvPr>
          <p:cNvSpPr/>
          <p:nvPr/>
        </p:nvSpPr>
        <p:spPr>
          <a:xfrm>
            <a:off x="-224147" y="-171430"/>
            <a:ext cx="703249" cy="703249"/>
          </a:xfrm>
          <a:prstGeom prst="ellipse">
            <a:avLst/>
          </a:prstGeom>
          <a:solidFill>
            <a:srgbClr val="FFE799"/>
          </a:solidFill>
          <a:ln w="63500">
            <a:solidFill>
              <a:schemeClr val="tx1">
                <a:lumMod val="85000"/>
                <a:lumOff val="1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pic>
        <p:nvPicPr>
          <p:cNvPr id="6" name="image 102">
            <a:extLst>
              <a:ext uri="{FF2B5EF4-FFF2-40B4-BE49-F238E27FC236}">
                <a16:creationId xmlns:a16="http://schemas.microsoft.com/office/drawing/2014/main" id="{6378D6D9-5213-684E-8EEC-EF86981BE8B2}"/>
              </a:ext>
            </a:extLst>
          </p:cNvPr>
          <p:cNvPicPr>
            <a:picLocks noChangeAspect="1"/>
          </p:cNvPicPr>
          <p:nvPr/>
        </p:nvPicPr>
        <p:blipFill>
          <a:blip r:embed="rId3"/>
          <a:srcRect/>
          <a:stretch>
            <a:fillRect/>
          </a:stretch>
        </p:blipFill>
        <p:spPr>
          <a:xfrm>
            <a:off x="11077121" y="-349025"/>
            <a:ext cx="933436" cy="698048"/>
          </a:xfrm>
          <a:prstGeom prst="rect">
            <a:avLst/>
          </a:prstGeom>
        </p:spPr>
      </p:pic>
      <p:sp>
        <p:nvSpPr>
          <p:cNvPr id="10" name="椭圆 9">
            <a:extLst>
              <a:ext uri="{FF2B5EF4-FFF2-40B4-BE49-F238E27FC236}">
                <a16:creationId xmlns:a16="http://schemas.microsoft.com/office/drawing/2014/main" id="{0BD46786-8FB9-184C-BF1C-AFAC123A2BA2}"/>
              </a:ext>
            </a:extLst>
          </p:cNvPr>
          <p:cNvSpPr/>
          <p:nvPr/>
        </p:nvSpPr>
        <p:spPr>
          <a:xfrm>
            <a:off x="10478501" y="-122394"/>
            <a:ext cx="417175" cy="417175"/>
          </a:xfrm>
          <a:prstGeom prst="ellipse">
            <a:avLst/>
          </a:prstGeom>
          <a:solidFill>
            <a:srgbClr val="FCA1B7"/>
          </a:solidFill>
          <a:ln w="63500">
            <a:solidFill>
              <a:schemeClr val="tx1">
                <a:lumMod val="85000"/>
                <a:lumOff val="1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sp>
        <p:nvSpPr>
          <p:cNvPr id="35" name="文本框 19">
            <a:extLst>
              <a:ext uri="{FF2B5EF4-FFF2-40B4-BE49-F238E27FC236}">
                <a16:creationId xmlns:a16="http://schemas.microsoft.com/office/drawing/2014/main" id="{20B5F700-1D9A-B242-A637-49FDCD54485B}"/>
              </a:ext>
            </a:extLst>
          </p:cNvPr>
          <p:cNvSpPr txBox="1"/>
          <p:nvPr/>
        </p:nvSpPr>
        <p:spPr>
          <a:xfrm>
            <a:off x="674319" y="618412"/>
            <a:ext cx="1582484" cy="769441"/>
          </a:xfrm>
          <a:prstGeom prst="rect">
            <a:avLst/>
          </a:prstGeom>
          <a:noFill/>
        </p:spPr>
        <p:txBody>
          <a:bodyPr wrap="none" rtlCol="0">
            <a:spAutoFit/>
          </a:bodyPr>
          <a:lstStyle/>
          <a:p>
            <a:r>
              <a:rPr kumimoji="1" lang="en-US" altLang="zh-CN" sz="4400" dirty="0">
                <a:ln w="28575">
                  <a:solidFill>
                    <a:sysClr val="windowText" lastClr="000000"/>
                  </a:solidFill>
                </a:ln>
                <a:solidFill>
                  <a:srgbClr val="FCA1B7"/>
                </a:solidFill>
                <a:latin typeface="#9Slide07 IcielKoni" pitchFamily="2" charset="0"/>
                <a:ea typeface="zihun7hao-wennuantongzhiti" pitchFamily="2" charset="-122"/>
              </a:rPr>
              <a:t>BÀI 3</a:t>
            </a:r>
            <a:endParaRPr kumimoji="1" lang="zh-CN" altLang="en-US" sz="4400" dirty="0">
              <a:ln w="28575">
                <a:solidFill>
                  <a:sysClr val="windowText" lastClr="000000"/>
                </a:solidFill>
              </a:ln>
              <a:solidFill>
                <a:srgbClr val="FCA1B7"/>
              </a:solidFill>
              <a:latin typeface="#9Slide07 IcielKoni" pitchFamily="2" charset="0"/>
              <a:ea typeface="zihun7hao-wennuantongzhiti" pitchFamily="2" charset="-122"/>
            </a:endParaRPr>
          </a:p>
        </p:txBody>
      </p:sp>
      <p:sp>
        <p:nvSpPr>
          <p:cNvPr id="2" name="TextBox 1">
            <a:extLst>
              <a:ext uri="{FF2B5EF4-FFF2-40B4-BE49-F238E27FC236}">
                <a16:creationId xmlns:a16="http://schemas.microsoft.com/office/drawing/2014/main" id="{5FB746EA-832E-1943-A784-FC9094B23468}"/>
              </a:ext>
            </a:extLst>
          </p:cNvPr>
          <p:cNvSpPr txBox="1"/>
          <p:nvPr/>
        </p:nvSpPr>
        <p:spPr>
          <a:xfrm>
            <a:off x="869912" y="1362525"/>
            <a:ext cx="10025764" cy="5016758"/>
          </a:xfrm>
          <a:prstGeom prst="rect">
            <a:avLst/>
          </a:prstGeom>
          <a:noFill/>
        </p:spPr>
        <p:txBody>
          <a:bodyPr wrap="square" rtlCol="0">
            <a:spAutoFit/>
          </a:bodyPr>
          <a:lstStyle/>
          <a:p>
            <a:pPr algn="ctr"/>
            <a:r>
              <a:rPr lang="vi-VN" sz="3200" b="0" i="0" dirty="0">
                <a:solidFill>
                  <a:srgbClr val="000000"/>
                </a:solidFill>
                <a:effectLst/>
                <a:latin typeface="Cambria" panose="02040503050406030204" pitchFamily="18" charset="0"/>
              </a:rPr>
              <a:t>Độ dài đường gấp khúc </a:t>
            </a:r>
            <a:r>
              <a:rPr lang="vi-VN" sz="3200" b="1" i="0" dirty="0">
                <a:solidFill>
                  <a:srgbClr val="000000"/>
                </a:solidFill>
                <a:effectLst/>
                <a:latin typeface="Cambria" panose="02040503050406030204" pitchFamily="18" charset="0"/>
              </a:rPr>
              <a:t>MAN</a:t>
            </a:r>
            <a:r>
              <a:rPr lang="vi-VN" sz="3200" b="0" i="0" dirty="0">
                <a:solidFill>
                  <a:srgbClr val="000000"/>
                </a:solidFill>
                <a:effectLst/>
                <a:latin typeface="Cambria" panose="02040503050406030204" pitchFamily="18" charset="0"/>
              </a:rPr>
              <a:t> là:</a:t>
            </a:r>
          </a:p>
          <a:p>
            <a:pPr algn="ctr"/>
            <a:r>
              <a:rPr lang="vi-VN" sz="3200" b="0" i="0" dirty="0">
                <a:solidFill>
                  <a:srgbClr val="000000"/>
                </a:solidFill>
                <a:effectLst/>
                <a:latin typeface="Cambria" panose="02040503050406030204" pitchFamily="18" charset="0"/>
              </a:rPr>
              <a:t>          12 + 27 = 39 (cm)</a:t>
            </a:r>
          </a:p>
          <a:p>
            <a:pPr algn="ctr"/>
            <a:r>
              <a:rPr lang="vi-VN" sz="3200" b="0" i="0" dirty="0">
                <a:solidFill>
                  <a:srgbClr val="000000"/>
                </a:solidFill>
                <a:effectLst/>
                <a:latin typeface="Cambria" panose="02040503050406030204" pitchFamily="18" charset="0"/>
              </a:rPr>
              <a:t>Độ dài đường gấp khúc </a:t>
            </a:r>
            <a:r>
              <a:rPr lang="vi-VN" sz="3200" b="1" i="0" dirty="0">
                <a:solidFill>
                  <a:srgbClr val="000000"/>
                </a:solidFill>
                <a:effectLst/>
                <a:latin typeface="Cambria" panose="02040503050406030204" pitchFamily="18" charset="0"/>
              </a:rPr>
              <a:t>MBN</a:t>
            </a:r>
            <a:r>
              <a:rPr lang="vi-VN" sz="3200" b="0" i="0" dirty="0">
                <a:solidFill>
                  <a:srgbClr val="000000"/>
                </a:solidFill>
                <a:effectLst/>
                <a:latin typeface="Cambria" panose="02040503050406030204" pitchFamily="18" charset="0"/>
              </a:rPr>
              <a:t> là:</a:t>
            </a:r>
          </a:p>
          <a:p>
            <a:pPr algn="ctr"/>
            <a:r>
              <a:rPr lang="vi-VN" sz="3200" b="0" i="0" dirty="0">
                <a:solidFill>
                  <a:srgbClr val="000000"/>
                </a:solidFill>
                <a:effectLst/>
                <a:latin typeface="Cambria" panose="02040503050406030204" pitchFamily="18" charset="0"/>
              </a:rPr>
              <a:t>          9 + 27 = 36 (cm)</a:t>
            </a:r>
          </a:p>
          <a:p>
            <a:pPr algn="ctr"/>
            <a:r>
              <a:rPr lang="vi-VN" sz="3200" b="0" i="0" dirty="0">
                <a:solidFill>
                  <a:srgbClr val="000000"/>
                </a:solidFill>
                <a:effectLst/>
                <a:latin typeface="Cambria" panose="02040503050406030204" pitchFamily="18" charset="0"/>
              </a:rPr>
              <a:t>Ta có: 39 cm  &gt; 36 cm. </a:t>
            </a:r>
          </a:p>
          <a:p>
            <a:pPr algn="ctr"/>
            <a:r>
              <a:rPr lang="vi-VN" sz="3200" b="0" i="0" dirty="0">
                <a:solidFill>
                  <a:srgbClr val="000000"/>
                </a:solidFill>
                <a:effectLst/>
                <a:latin typeface="Cambria" panose="02040503050406030204" pitchFamily="18" charset="0"/>
              </a:rPr>
              <a:t>Do đó, ốc sên bò theo đường gấp khúc </a:t>
            </a:r>
            <a:r>
              <a:rPr lang="vi-VN" sz="3200" b="1" i="0" dirty="0">
                <a:solidFill>
                  <a:srgbClr val="000000"/>
                </a:solidFill>
                <a:effectLst/>
                <a:latin typeface="Cambria" panose="02040503050406030204" pitchFamily="18" charset="0"/>
              </a:rPr>
              <a:t>MBN</a:t>
            </a:r>
            <a:r>
              <a:rPr lang="vi-VN" sz="3200" b="0" i="0" dirty="0">
                <a:solidFill>
                  <a:srgbClr val="000000"/>
                </a:solidFill>
                <a:effectLst/>
                <a:latin typeface="Cambria" panose="02040503050406030204" pitchFamily="18" charset="0"/>
              </a:rPr>
              <a:t> ngắn hơn và ngắn hơn số xăng-ti-mét là:</a:t>
            </a:r>
          </a:p>
          <a:p>
            <a:pPr algn="ctr"/>
            <a:r>
              <a:rPr lang="vi-VN" sz="3200" b="0" i="0" dirty="0">
                <a:solidFill>
                  <a:srgbClr val="000000"/>
                </a:solidFill>
                <a:effectLst/>
                <a:latin typeface="Cambria" panose="02040503050406030204" pitchFamily="18" charset="0"/>
              </a:rPr>
              <a:t>           39 – 36 = 3 (cm)</a:t>
            </a:r>
          </a:p>
          <a:p>
            <a:pPr algn="ctr"/>
            <a:r>
              <a:rPr lang="vi-VN" sz="3200" b="0" i="0" dirty="0">
                <a:solidFill>
                  <a:srgbClr val="000000"/>
                </a:solidFill>
                <a:effectLst/>
                <a:latin typeface="Cambria" panose="02040503050406030204" pitchFamily="18" charset="0"/>
              </a:rPr>
              <a:t>Vậy: Con ốc sên bò theo đường gấp khúc </a:t>
            </a:r>
            <a:r>
              <a:rPr lang="vi-VN" sz="3200" b="1" i="0" dirty="0">
                <a:solidFill>
                  <a:srgbClr val="000000"/>
                </a:solidFill>
                <a:effectLst/>
                <a:latin typeface="Cambria" panose="02040503050406030204" pitchFamily="18" charset="0"/>
              </a:rPr>
              <a:t>MBN</a:t>
            </a:r>
            <a:r>
              <a:rPr lang="vi-VN" sz="3200" b="0" i="0" dirty="0">
                <a:solidFill>
                  <a:srgbClr val="000000"/>
                </a:solidFill>
                <a:effectLst/>
                <a:latin typeface="Cambria" panose="02040503050406030204" pitchFamily="18" charset="0"/>
              </a:rPr>
              <a:t> ngắn hơn và ngắn hơn </a:t>
            </a:r>
            <a:r>
              <a:rPr lang="vi-VN" sz="3200" b="1" i="0" dirty="0">
                <a:solidFill>
                  <a:srgbClr val="000000"/>
                </a:solidFill>
                <a:effectLst/>
                <a:latin typeface="Cambria" panose="02040503050406030204" pitchFamily="18" charset="0"/>
              </a:rPr>
              <a:t>3 cm.</a:t>
            </a:r>
          </a:p>
        </p:txBody>
      </p:sp>
      <p:sp>
        <p:nvSpPr>
          <p:cNvPr id="11" name="Rounded Rectangle 10">
            <a:extLst>
              <a:ext uri="{FF2B5EF4-FFF2-40B4-BE49-F238E27FC236}">
                <a16:creationId xmlns:a16="http://schemas.microsoft.com/office/drawing/2014/main" id="{E1E6E416-5BEF-8C43-BB2B-BB2D0FEC4C15}"/>
              </a:ext>
            </a:extLst>
          </p:cNvPr>
          <p:cNvSpPr/>
          <p:nvPr/>
        </p:nvSpPr>
        <p:spPr>
          <a:xfrm>
            <a:off x="4634562" y="664498"/>
            <a:ext cx="2496464" cy="609229"/>
          </a:xfrm>
          <a:prstGeom prst="roundRect">
            <a:avLst/>
          </a:prstGeom>
          <a:solidFill>
            <a:srgbClr val="FCC4D2"/>
          </a:solidFill>
        </p:spPr>
        <p:style>
          <a:lnRef idx="0">
            <a:schemeClr val="accent2"/>
          </a:lnRef>
          <a:fillRef idx="3">
            <a:schemeClr val="accent2"/>
          </a:fillRef>
          <a:effectRef idx="3">
            <a:schemeClr val="accent2"/>
          </a:effectRef>
          <a:fontRef idx="minor">
            <a:schemeClr val="lt1"/>
          </a:fontRef>
        </p:style>
        <p:txBody>
          <a:bodyPr rtlCol="0" anchor="ctr"/>
          <a:lstStyle/>
          <a:p>
            <a:pPr algn="ctr"/>
            <a:r>
              <a:rPr lang="en-US" sz="3200" dirty="0" err="1">
                <a:ln>
                  <a:solidFill>
                    <a:schemeClr val="tx1"/>
                  </a:solidFill>
                </a:ln>
                <a:solidFill>
                  <a:schemeClr val="bg1"/>
                </a:solidFill>
                <a:latin typeface="#9Slide07 IcielKoni" pitchFamily="2" charset="0"/>
              </a:rPr>
              <a:t>Bài</a:t>
            </a:r>
            <a:r>
              <a:rPr lang="en-US" sz="3200" dirty="0">
                <a:ln>
                  <a:solidFill>
                    <a:schemeClr val="tx1"/>
                  </a:solidFill>
                </a:ln>
                <a:solidFill>
                  <a:schemeClr val="bg1"/>
                </a:solidFill>
                <a:latin typeface="#9Slide07 IcielKoni" pitchFamily="2" charset="0"/>
              </a:rPr>
              <a:t> </a:t>
            </a:r>
            <a:r>
              <a:rPr lang="en-US" sz="3200" dirty="0" err="1">
                <a:ln>
                  <a:solidFill>
                    <a:schemeClr val="tx1"/>
                  </a:solidFill>
                </a:ln>
                <a:solidFill>
                  <a:schemeClr val="bg1"/>
                </a:solidFill>
                <a:latin typeface="#9Slide07 IcielKoni" pitchFamily="2" charset="0"/>
              </a:rPr>
              <a:t>giải</a:t>
            </a:r>
            <a:endParaRPr lang="en-US" sz="3200" dirty="0">
              <a:ln>
                <a:solidFill>
                  <a:schemeClr val="tx1"/>
                </a:solidFill>
              </a:ln>
              <a:solidFill>
                <a:schemeClr val="bg1"/>
              </a:solidFill>
              <a:latin typeface="#9Slide07 IcielKoni" pitchFamily="2" charset="0"/>
            </a:endParaRPr>
          </a:p>
        </p:txBody>
      </p:sp>
    </p:spTree>
    <p:extLst>
      <p:ext uri="{BB962C8B-B14F-4D97-AF65-F5344CB8AC3E}">
        <p14:creationId xmlns:p14="http://schemas.microsoft.com/office/powerpoint/2010/main" val="14173020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randombar(horizontal)">
                                      <p:cBhvr>
                                        <p:cTn id="7" dur="500"/>
                                        <p:tgtEl>
                                          <p:spTgt spid="11"/>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dissolve">
                                      <p:cBhvr>
                                        <p:cTn id="12"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11" grpId="0" animBg="1"/>
    </p:bldLst>
  </p:timing>
</p:sld>
</file>

<file path=ppt/theme/theme1.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等线"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1591</TotalTime>
  <Words>597</Words>
  <Application>Microsoft Office PowerPoint</Application>
  <PresentationFormat>Widescreen</PresentationFormat>
  <Paragraphs>74</Paragraphs>
  <Slides>12</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12</vt:i4>
      </vt:variant>
    </vt:vector>
  </HeadingPairs>
  <TitlesOfParts>
    <vt:vector size="19" baseType="lpstr">
      <vt:lpstr>等线</vt:lpstr>
      <vt:lpstr>等线 Light</vt:lpstr>
      <vt:lpstr>#9Slide07 IcielKoni</vt:lpstr>
      <vt:lpstr>Arial</vt:lpstr>
      <vt:lpstr>Calibri</vt:lpstr>
      <vt:lpstr>Cambria</vt:lpstr>
      <vt:lpstr>Office 主题​​</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杜 小璇</dc:creator>
  <cp:lastModifiedBy>Phượng Phí</cp:lastModifiedBy>
  <cp:revision>48</cp:revision>
  <dcterms:created xsi:type="dcterms:W3CDTF">2021-06-24T13:49:04Z</dcterms:created>
  <dcterms:modified xsi:type="dcterms:W3CDTF">2025-05-26T02:49:13Z</dcterms:modified>
</cp:coreProperties>
</file>